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4954" r:id="rId5"/>
    <p:sldId id="4241" r:id="rId6"/>
    <p:sldId id="4708" r:id="rId7"/>
    <p:sldId id="5074" r:id="rId8"/>
    <p:sldId id="5077" r:id="rId9"/>
    <p:sldId id="4711" r:id="rId10"/>
    <p:sldId id="4714" r:id="rId11"/>
    <p:sldId id="4805" r:id="rId12"/>
    <p:sldId id="5165" r:id="rId13"/>
    <p:sldId id="5166" r:id="rId14"/>
    <p:sldId id="5167" r:id="rId15"/>
    <p:sldId id="5168" r:id="rId16"/>
    <p:sldId id="5169" r:id="rId17"/>
    <p:sldId id="5170" r:id="rId18"/>
    <p:sldId id="5171" r:id="rId19"/>
    <p:sldId id="4806" r:id="rId20"/>
    <p:sldId id="4803" r:id="rId21"/>
    <p:sldId id="4813" r:id="rId22"/>
    <p:sldId id="5015" r:id="rId23"/>
    <p:sldId id="5018" r:id="rId24"/>
    <p:sldId id="5073" r:id="rId25"/>
    <p:sldId id="5020" r:id="rId26"/>
    <p:sldId id="5021" r:id="rId27"/>
    <p:sldId id="5022" r:id="rId28"/>
    <p:sldId id="5023" r:id="rId29"/>
    <p:sldId id="5024" r:id="rId30"/>
    <p:sldId id="5025" r:id="rId31"/>
    <p:sldId id="5026" r:id="rId32"/>
    <p:sldId id="5027" r:id="rId33"/>
    <p:sldId id="5028" r:id="rId34"/>
    <p:sldId id="5029" r:id="rId35"/>
    <p:sldId id="5030" r:id="rId36"/>
    <p:sldId id="1292" r:id="rId37"/>
    <p:sldId id="4921" r:id="rId38"/>
    <p:sldId id="5068" r:id="rId39"/>
    <p:sldId id="5069" r:id="rId40"/>
    <p:sldId id="4932" r:id="rId41"/>
    <p:sldId id="4933" r:id="rId42"/>
    <p:sldId id="4934" r:id="rId43"/>
    <p:sldId id="4935" r:id="rId44"/>
    <p:sldId id="4939" r:id="rId45"/>
    <p:sldId id="4944" r:id="rId46"/>
    <p:sldId id="4949" r:id="rId47"/>
    <p:sldId id="5000" r:id="rId48"/>
    <p:sldId id="4955" r:id="rId49"/>
    <p:sldId id="5061" r:id="rId50"/>
    <p:sldId id="5075" r:id="rId51"/>
    <p:sldId id="4959" r:id="rId52"/>
    <p:sldId id="4965" r:id="rId53"/>
    <p:sldId id="5063" r:id="rId54"/>
    <p:sldId id="5064" r:id="rId55"/>
    <p:sldId id="4967" r:id="rId56"/>
    <p:sldId id="4969" r:id="rId57"/>
    <p:sldId id="4972" r:id="rId58"/>
    <p:sldId id="5065" r:id="rId59"/>
    <p:sldId id="5066" r:id="rId60"/>
    <p:sldId id="5001" r:id="rId61"/>
    <p:sldId id="4987" r:id="rId62"/>
    <p:sldId id="4996" r:id="rId63"/>
    <p:sldId id="5072" r:id="rId64"/>
    <p:sldId id="5079" r:id="rId65"/>
    <p:sldId id="5080" r:id="rId66"/>
    <p:sldId id="5081" r:id="rId67"/>
    <p:sldId id="5082" r:id="rId68"/>
    <p:sldId id="5083" r:id="rId69"/>
    <p:sldId id="5084" r:id="rId70"/>
    <p:sldId id="5085" r:id="rId71"/>
    <p:sldId id="5086" r:id="rId72"/>
    <p:sldId id="5087" r:id="rId73"/>
    <p:sldId id="5002" r:id="rId74"/>
    <p:sldId id="5060" r:id="rId75"/>
    <p:sldId id="31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44" autoAdjust="0"/>
    <p:restoredTop sz="96366" autoAdjust="0"/>
  </p:normalViewPr>
  <p:slideViewPr>
    <p:cSldViewPr snapToGrid="0">
      <p:cViewPr>
        <p:scale>
          <a:sx n="66" d="100"/>
          <a:sy n="66" d="100"/>
        </p:scale>
        <p:origin x="-2922" y="-11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5F6BF1-0086-4F3B-BD64-BB0DBF3409A1}" type="doc">
      <dgm:prSet loTypeId="list" loCatId="list" qsTypeId="urn:microsoft.com/office/officeart/2005/8/quickstyle/simple2" qsCatId="simple" csTypeId="urn:microsoft.com/office/officeart/2005/8/colors/accent1_2#1" csCatId="accent1" phldr="1"/>
      <dgm:spPr/>
      <dgm:t>
        <a:bodyPr/>
        <a:lstStyle/>
        <a:p>
          <a:endParaRPr lang="zh-CN" altLang="en-US"/>
        </a:p>
      </dgm:t>
    </dgm:pt>
    <dgm:pt modelId="{8711BAC4-9E18-418F-8B2D-47463013781C}">
      <dgm:prSet phldrT="[文本]" phldr="0" custT="1"/>
      <dgm:spPr/>
      <dgm:t>
        <a:bodyPr vert="horz" wrap="square"/>
        <a:p>
          <a:pPr>
            <a:lnSpc>
              <a:spcPct val="100000"/>
            </a:lnSpc>
            <a:spcBef>
              <a:spcPct val="0"/>
            </a:spcBef>
            <a:spcAft>
              <a:spcPct val="35000"/>
            </a:spcAft>
          </a:pPr>
          <a:r>
            <a:rPr lang="en-US" altLang="zh-CN" sz="2000" kern="1200" dirty="0">
              <a:latin typeface="等线" panose="02010600030101010101" pitchFamily="2" charset="-122"/>
              <a:ea typeface="等线" panose="02010600030101010101" pitchFamily="2" charset="-122"/>
              <a:sym typeface="+mn-ea"/>
            </a:rPr>
            <a:t>2018</a:t>
          </a:r>
          <a:r>
            <a:rPr lang="zh-CN" altLang="en-US" sz="2000" kern="1200" dirty="0">
              <a:latin typeface="等线" panose="02010600030101010101" pitchFamily="2" charset="-122"/>
              <a:ea typeface="等线" panose="02010600030101010101" pitchFamily="2" charset="-122"/>
              <a:sym typeface="+mn-ea"/>
            </a:rPr>
            <a:t>年</a:t>
          </a:r>
          <a:r>
            <a:rPr lang="en-US" altLang="zh-CN" sz="2000" kern="1200" dirty="0">
              <a:latin typeface="等线" panose="02010600030101010101" pitchFamily="2" charset="-122"/>
              <a:ea typeface="等线" panose="02010600030101010101" pitchFamily="2" charset="-122"/>
              <a:sym typeface="+mn-ea"/>
            </a:rPr>
            <a:t>8</a:t>
          </a:r>
          <a:r>
            <a:rPr lang="zh-CN" altLang="en-US" sz="2000" kern="1200" dirty="0">
              <a:latin typeface="等线" panose="02010600030101010101" pitchFamily="2" charset="-122"/>
              <a:ea typeface="等线" panose="02010600030101010101" pitchFamily="2" charset="-122"/>
              <a:sym typeface="+mn-ea"/>
            </a:rPr>
            <a:t>月，习近平主席签署了十三届全国人大常委会第五次会议表决通过的</a:t>
          </a:r>
          <a:r>
            <a:rPr lang="en-US" altLang="en-US" sz="2000" kern="1200" dirty="0">
              <a:latin typeface="等线" panose="02010600030101010101" pitchFamily="2" charset="-122"/>
              <a:ea typeface="等线" panose="02010600030101010101" pitchFamily="2" charset="-122"/>
              <a:sym typeface="+mn-ea"/>
            </a:rPr>
            <a:t>《</a:t>
          </a:r>
          <a:r>
            <a:rPr lang="zh-CN" altLang="en-US" sz="2000" kern="1200" dirty="0">
              <a:latin typeface="等线" panose="02010600030101010101" pitchFamily="2" charset="-122"/>
              <a:ea typeface="等线" panose="02010600030101010101" pitchFamily="2" charset="-122"/>
              <a:sym typeface="+mn-ea"/>
            </a:rPr>
            <a:t>关于修改</a:t>
          </a:r>
          <a:r>
            <a:rPr lang="en-US" altLang="en-US" sz="2000" kern="1200" dirty="0">
              <a:latin typeface="等线" panose="02010600030101010101" pitchFamily="2" charset="-122"/>
              <a:ea typeface="等线" panose="02010600030101010101" pitchFamily="2" charset="-122"/>
              <a:sym typeface="+mn-ea"/>
            </a:rPr>
            <a:t>&lt;</a:t>
          </a:r>
          <a:r>
            <a:rPr lang="zh-CN" altLang="en-US" sz="2000" kern="1200" dirty="0">
              <a:latin typeface="等线" panose="02010600030101010101" pitchFamily="2" charset="-122"/>
              <a:ea typeface="等线" panose="02010600030101010101" pitchFamily="2" charset="-122"/>
              <a:sym typeface="+mn-ea"/>
            </a:rPr>
            <a:t>中华人民共和国个人所得税法</a:t>
          </a:r>
          <a:r>
            <a:rPr lang="en-US" altLang="en-US" sz="2000" kern="1200" dirty="0">
              <a:latin typeface="等线" panose="02010600030101010101" pitchFamily="2" charset="-122"/>
              <a:ea typeface="等线" panose="02010600030101010101" pitchFamily="2" charset="-122"/>
              <a:sym typeface="+mn-ea"/>
            </a:rPr>
            <a:t>&gt;</a:t>
          </a:r>
          <a:r>
            <a:rPr lang="zh-CN" altLang="en-US" sz="2000" kern="1200" dirty="0">
              <a:latin typeface="等线" panose="02010600030101010101" pitchFamily="2" charset="-122"/>
              <a:ea typeface="等线" panose="02010600030101010101" pitchFamily="2" charset="-122"/>
              <a:sym typeface="+mn-ea"/>
            </a:rPr>
            <a:t>的决定</a:t>
          </a:r>
          <a:r>
            <a:rPr lang="en-US" altLang="en-US" sz="2000" kern="1200" dirty="0">
              <a:latin typeface="等线" panose="02010600030101010101" pitchFamily="2" charset="-122"/>
              <a:ea typeface="等线" panose="02010600030101010101" pitchFamily="2" charset="-122"/>
              <a:sym typeface="+mn-ea"/>
            </a:rPr>
            <a:t>》</a:t>
          </a:r>
          <a:r>
            <a:rPr lang="zh-CN" altLang="en-US" sz="2000" kern="1200" dirty="0">
              <a:latin typeface="等线" panose="02010600030101010101" pitchFamily="2" charset="-122"/>
              <a:ea typeface="等线" panose="02010600030101010101" pitchFamily="2" charset="-122"/>
              <a:sym typeface="+mn-ea"/>
            </a:rPr>
            <a:t>。</a:t>
          </a:r>
          <a:r>
            <a:rPr sz="1700"/>
            <a:t/>
          </a:r>
          <a:endParaRPr sz="1700"/>
        </a:p>
      </dgm:t>
    </dgm:pt>
    <dgm:pt modelId="{2E7BDE5E-C61E-4BC2-BF2A-619171FCB67D}" cxnId="{4C7E97B3-21A0-4D29-A5CD-6C7D092D6EAA}" type="parTrans">
      <dgm:prSet/>
      <dgm:spPr/>
      <dgm:t>
        <a:bodyPr/>
        <a:lstStyle/>
        <a:p>
          <a:endParaRPr lang="zh-CN" altLang="en-US"/>
        </a:p>
      </dgm:t>
    </dgm:pt>
    <dgm:pt modelId="{60A23611-ED3D-4C0B-8531-C804AFC167D7}" cxnId="{4C7E97B3-21A0-4D29-A5CD-6C7D092D6EAA}" type="sibTrans">
      <dgm:prSet/>
      <dgm:spPr/>
      <dgm:t>
        <a:bodyPr/>
        <a:lstStyle/>
        <a:p>
          <a:endParaRPr lang="zh-CN" altLang="en-US"/>
        </a:p>
      </dgm:t>
    </dgm:pt>
    <dgm:pt modelId="{24DAE248-51CF-4CB1-94BE-E1363FBCF491}">
      <dgm:prSet phldr="0" custT="0"/>
      <dgm:spPr/>
      <dgm:t>
        <a:bodyPr vert="horz" wrap="square"/>
        <a:p>
          <a:pPr algn="l" defTabSz="977900">
            <a:lnSpc>
              <a:spcPct val="90000"/>
            </a:lnSpc>
            <a:spcBef>
              <a:spcPct val="0"/>
            </a:spcBef>
            <a:spcAft>
              <a:spcPct val="35000"/>
            </a:spcAft>
          </a:pPr>
          <a:r>
            <a:rPr>
              <a:sym typeface="+mn-ea"/>
            </a:rPr>
            <a:t>建</a:t>
          </a:r>
          <a:r>
            <a:rPr lang="zh-CN" altLang="en-US" dirty="0">
              <a:latin typeface="+mn-ea"/>
              <a:sym typeface="+mn-ea"/>
            </a:rPr>
            <a:t>立综合与分类相结合的个人所得税制，引入教育、养老等六项专项附加扣除，是党中央、国务院部署的重大税制改革，是减税降费的重要举措。</a:t>
          </a:r>
          <a:r>
            <a:rPr lang="zh-CN" altLang="en-US" dirty="0">
              <a:latin typeface="+mn-ea"/>
            </a:rPr>
            <a:t/>
          </a:r>
          <a:endParaRPr lang="zh-CN" altLang="en-US" dirty="0">
            <a:latin typeface="+mn-ea"/>
          </a:endParaRPr>
        </a:p>
      </dgm:t>
    </dgm:pt>
    <dgm:pt modelId="{47F422C0-8DB6-4A64-9DD3-5421547E7E58}" cxnId="{1F844A53-4193-4592-8549-4CE1B8F20C70}" type="parTrans">
      <dgm:prSet/>
      <dgm:spPr/>
      <dgm:t>
        <a:bodyPr/>
        <a:lstStyle/>
        <a:p>
          <a:endParaRPr lang="zh-CN" altLang="en-US"/>
        </a:p>
      </dgm:t>
    </dgm:pt>
    <dgm:pt modelId="{D9FDCED5-7721-4DD6-B6C1-4DA512BC3ED1}" cxnId="{1F844A53-4193-4592-8549-4CE1B8F20C70}" type="sibTrans">
      <dgm:prSet/>
      <dgm:spPr/>
      <dgm:t>
        <a:bodyPr/>
        <a:lstStyle/>
        <a:p>
          <a:endParaRPr lang="zh-CN" altLang="en-US"/>
        </a:p>
      </dgm:t>
    </dgm:pt>
    <dgm:pt modelId="{8C579718-C06F-4FB6-8AAA-799F22BAE44C}">
      <dgm:prSet phldr="0" custT="1"/>
      <dgm:spPr/>
      <dgm:t>
        <a:bodyPr vert="horz" wrap="square"/>
        <a:p>
          <a:pPr algn="l" defTabSz="977900">
            <a:lnSpc>
              <a:spcPct val="90000"/>
            </a:lnSpc>
            <a:spcBef>
              <a:spcPct val="0"/>
            </a:spcBef>
            <a:spcAft>
              <a:spcPct val="35000"/>
            </a:spcAft>
          </a:pPr>
          <a:r>
            <a:rPr lang="zh-CN" altLang="en-US" sz="2000" kern="1200" dirty="0">
              <a:latin typeface="等线" panose="02010600030101010101" pitchFamily="2" charset="-122"/>
              <a:ea typeface="等线" panose="02010600030101010101" pitchFamily="2" charset="-122"/>
              <a:cs typeface="+mn-cs"/>
            </a:rPr>
            <a:t>党的十九届五中全会明确提出了</a:t>
          </a:r>
          <a:r>
            <a:rPr lang="en-US" altLang="zh-CN" sz="2000" kern="1200" dirty="0">
              <a:latin typeface="等线" panose="02010600030101010101" pitchFamily="2" charset="-122"/>
              <a:ea typeface="等线" panose="02010600030101010101" pitchFamily="2" charset="-122"/>
              <a:cs typeface="+mn-cs"/>
            </a:rPr>
            <a:t>“</a:t>
          </a:r>
          <a:r>
            <a:rPr lang="zh-CN" altLang="en-US" sz="2000" kern="1200" dirty="0">
              <a:latin typeface="等线" panose="02010600030101010101" pitchFamily="2" charset="-122"/>
              <a:ea typeface="等线" panose="02010600030101010101" pitchFamily="2" charset="-122"/>
              <a:cs typeface="+mn-cs"/>
            </a:rPr>
            <a:t>完善直接税制度并逐步提高其比重</a:t>
          </a:r>
          <a:r>
            <a:rPr lang="en-US" altLang="zh-CN" sz="2000" kern="1200" dirty="0">
              <a:latin typeface="等线" panose="02010600030101010101" pitchFamily="2" charset="-122"/>
              <a:ea typeface="等线" panose="02010600030101010101" pitchFamily="2" charset="-122"/>
              <a:cs typeface="+mn-cs"/>
            </a:rPr>
            <a:t>”“</a:t>
          </a:r>
          <a:r>
            <a:rPr lang="zh-CN" altLang="en-US" sz="2000" kern="1200" dirty="0">
              <a:latin typeface="等线" panose="02010600030101010101" pitchFamily="2" charset="-122"/>
              <a:ea typeface="等线" panose="02010600030101010101" pitchFamily="2" charset="-122"/>
              <a:cs typeface="+mn-cs"/>
            </a:rPr>
            <a:t>加大税收调节力度和精准性</a:t>
          </a:r>
          <a:r>
            <a:rPr lang="en-US" altLang="zh-CN" sz="2000" kern="1200" dirty="0">
              <a:latin typeface="等线" panose="02010600030101010101" pitchFamily="2" charset="-122"/>
              <a:ea typeface="等线" panose="02010600030101010101" pitchFamily="2" charset="-122"/>
              <a:cs typeface="+mn-cs"/>
            </a:rPr>
            <a:t>”“</a:t>
          </a:r>
          <a:r>
            <a:rPr lang="zh-CN" altLang="en-US" sz="2000" kern="1200" dirty="0">
              <a:latin typeface="等线" panose="02010600030101010101" pitchFamily="2" charset="-122"/>
              <a:ea typeface="等线" panose="02010600030101010101" pitchFamily="2" charset="-122"/>
              <a:cs typeface="+mn-cs"/>
            </a:rPr>
            <a:t>政策操作上要更加精准有效</a:t>
          </a:r>
          <a:r>
            <a:rPr lang="en-US" altLang="zh-CN" sz="2000" kern="1200" dirty="0">
              <a:latin typeface="等线" panose="02010600030101010101" pitchFamily="2" charset="-122"/>
              <a:ea typeface="等线" panose="02010600030101010101" pitchFamily="2" charset="-122"/>
              <a:cs typeface="+mn-cs"/>
            </a:rPr>
            <a:t>”</a:t>
          </a:r>
          <a:r>
            <a:rPr lang="zh-CN" altLang="en-US" sz="2000" kern="1200" dirty="0">
              <a:latin typeface="等线" panose="02010600030101010101" pitchFamily="2" charset="-122"/>
              <a:ea typeface="等线" panose="02010600030101010101" pitchFamily="2" charset="-122"/>
              <a:cs typeface="+mn-cs"/>
            </a:rPr>
            <a:t>，对个税改革提出了</a:t>
          </a:r>
          <a:r>
            <a:rPr lang="en-US" altLang="zh-CN" sz="2000" kern="1200" dirty="0">
              <a:latin typeface="等线" panose="02010600030101010101" pitchFamily="2" charset="-122"/>
              <a:ea typeface="等线" panose="02010600030101010101" pitchFamily="2" charset="-122"/>
              <a:cs typeface="+mn-cs"/>
            </a:rPr>
            <a:t>“</a:t>
          </a:r>
          <a:r>
            <a:rPr lang="zh-CN" altLang="en-US" sz="2000" kern="1200" dirty="0">
              <a:latin typeface="等线" panose="02010600030101010101" pitchFamily="2" charset="-122"/>
              <a:ea typeface="等线" panose="02010600030101010101" pitchFamily="2" charset="-122"/>
              <a:cs typeface="+mn-cs"/>
            </a:rPr>
            <a:t>新要求</a:t>
          </a:r>
          <a:r>
            <a:rPr lang="en-US" altLang="zh-CN" sz="2000" kern="1200" dirty="0">
              <a:latin typeface="等线" panose="02010600030101010101" pitchFamily="2" charset="-122"/>
              <a:ea typeface="等线" panose="02010600030101010101" pitchFamily="2" charset="-122"/>
              <a:cs typeface="+mn-cs"/>
            </a:rPr>
            <a:t>”</a:t>
          </a:r>
          <a:r>
            <a:rPr lang="zh-CN" altLang="en-US" sz="2000" kern="1200" dirty="0">
              <a:latin typeface="等线" panose="02010600030101010101" pitchFamily="2" charset="-122"/>
              <a:ea typeface="等线" panose="02010600030101010101" pitchFamily="2" charset="-122"/>
              <a:cs typeface="+mn-cs"/>
            </a:rPr>
            <a:t>。</a:t>
          </a:r>
          <a:r>
            <a:rPr sz="2100"/>
            <a:t/>
          </a:r>
          <a:endParaRPr sz="2100"/>
        </a:p>
      </dgm:t>
    </dgm:pt>
    <dgm:pt modelId="{DE96ACCB-5A35-41B2-991C-E57F9E8C93A4}" cxnId="{4711A93A-F19C-4C0D-8CBE-ECFE8135ACDC}" type="parTrans">
      <dgm:prSet/>
      <dgm:spPr/>
      <dgm:t>
        <a:bodyPr/>
        <a:lstStyle/>
        <a:p>
          <a:endParaRPr lang="zh-CN" altLang="en-US"/>
        </a:p>
      </dgm:t>
    </dgm:pt>
    <dgm:pt modelId="{55F8B4E0-1B95-41AD-88C1-11587236BC08}" cxnId="{4711A93A-F19C-4C0D-8CBE-ECFE8135ACDC}" type="sibTrans">
      <dgm:prSet/>
      <dgm:spPr/>
      <dgm:t>
        <a:bodyPr/>
        <a:lstStyle/>
        <a:p>
          <a:endParaRPr lang="zh-CN" altLang="en-US"/>
        </a:p>
      </dgm:t>
    </dgm:pt>
    <dgm:pt modelId="{4B431E7E-65A1-4302-9A22-ECB22A3A94EB}">
      <dgm:prSet phldr="0" custT="1"/>
      <dgm:spPr/>
      <dgm:t>
        <a:bodyPr vert="horz" wrap="square"/>
        <a:p>
          <a:pPr algn="l" defTabSz="977900">
            <a:lnSpc>
              <a:spcPct val="90000"/>
            </a:lnSpc>
            <a:spcBef>
              <a:spcPct val="0"/>
            </a:spcBef>
            <a:spcAft>
              <a:spcPct val="35000"/>
            </a:spcAft>
          </a:pPr>
          <a:r>
            <a:rPr lang="zh-CN" sz="2000"/>
            <a:t>目前全市已经有</a:t>
          </a:r>
          <a:r>
            <a:rPr lang="en-US" altLang="zh-CN" sz="2000"/>
            <a:t>76</a:t>
          </a:r>
          <a:r>
            <a:rPr lang="zh-CN" altLang="en-US" sz="2000"/>
            <a:t>万人进行了</a:t>
          </a:r>
          <a:r>
            <a:rPr lang="en-US" altLang="zh-CN" sz="2000"/>
            <a:t>2020</a:t>
          </a:r>
          <a:r>
            <a:rPr lang="zh-CN" altLang="en-US" sz="2000"/>
            <a:t>年度综合所得汇算清缴申报，其中申报退税的</a:t>
          </a:r>
          <a:r>
            <a:rPr lang="en-US" altLang="zh-CN" sz="2000"/>
            <a:t>42</a:t>
          </a:r>
          <a:r>
            <a:rPr lang="zh-CN" altLang="en-US" sz="2000"/>
            <a:t>万人，申请退税金额</a:t>
          </a:r>
          <a:r>
            <a:rPr lang="en-US" altLang="zh-CN" sz="2000"/>
            <a:t>28338</a:t>
          </a:r>
          <a:r>
            <a:rPr lang="zh-CN" altLang="en-US" sz="2000"/>
            <a:t>万元；申报补税的</a:t>
          </a:r>
          <a:r>
            <a:rPr lang="en-US" altLang="zh-CN" sz="2000"/>
            <a:t>49890</a:t>
          </a:r>
          <a:r>
            <a:rPr lang="zh-CN" altLang="en-US" sz="2000"/>
            <a:t>人，剔除豁免后为</a:t>
          </a:r>
          <a:r>
            <a:rPr lang="en-US" altLang="zh-CN" sz="2000"/>
            <a:t>16838</a:t>
          </a:r>
          <a:r>
            <a:rPr lang="zh-CN" altLang="en-US" sz="2000"/>
            <a:t>人，申报补税</a:t>
          </a:r>
          <a:r>
            <a:rPr lang="en-US" altLang="zh-CN" sz="2000"/>
            <a:t>7532</a:t>
          </a:r>
          <a:r>
            <a:rPr lang="zh-CN" altLang="en-US" sz="2000"/>
            <a:t>万元。</a:t>
          </a:r>
          <a:r>
            <a:rPr lang="zh-CN" altLang="en-US" sz="2000"/>
            <a:t/>
          </a:r>
          <a:endParaRPr lang="zh-CN" altLang="en-US" sz="2000"/>
        </a:p>
      </dgm:t>
    </dgm:pt>
    <dgm:pt modelId="{ADCC825A-35A1-43B1-A799-5974A7DC8142}" cxnId="{1B362F57-0DD1-4BDA-92DD-B14511810C6E}" type="parTrans">
      <dgm:prSet/>
      <dgm:spPr/>
      <dgm:t>
        <a:bodyPr/>
        <a:lstStyle/>
        <a:p>
          <a:endParaRPr lang="zh-CN" altLang="en-US"/>
        </a:p>
      </dgm:t>
    </dgm:pt>
    <dgm:pt modelId="{29717EB2-F0CD-47EF-9995-4516ABF41F63}" cxnId="{1B362F57-0DD1-4BDA-92DD-B14511810C6E}" type="sibTrans">
      <dgm:prSet/>
      <dgm:spPr/>
      <dgm:t>
        <a:bodyPr/>
        <a:lstStyle/>
        <a:p>
          <a:endParaRPr lang="zh-CN" altLang="en-US"/>
        </a:p>
      </dgm:t>
    </dgm:pt>
    <dgm:pt modelId="{08AF00F2-125B-4B28-868E-0380AB0B2BED}" type="pres">
      <dgm:prSet presAssocID="{FB5F6BF1-0086-4F3B-BD64-BB0DBF3409A1}" presName="linear" presStyleCnt="0">
        <dgm:presLayoutVars>
          <dgm:animLvl val="lvl"/>
          <dgm:resizeHandles val="exact"/>
        </dgm:presLayoutVars>
      </dgm:prSet>
      <dgm:spPr/>
      <dgm:t>
        <a:bodyPr/>
        <a:lstStyle/>
        <a:p>
          <a:endParaRPr lang="zh-CN" altLang="en-US"/>
        </a:p>
      </dgm:t>
    </dgm:pt>
    <dgm:pt modelId="{27A0E5F3-3981-4654-9B7B-AC40F7E2E134}" type="pres">
      <dgm:prSet presAssocID="{8711BAC4-9E18-418F-8B2D-47463013781C}" presName="parentText" presStyleLbl="node1" presStyleIdx="0" presStyleCnt="4" custScaleY="85205">
        <dgm:presLayoutVars>
          <dgm:chMax val="0"/>
          <dgm:bulletEnabled val="1"/>
        </dgm:presLayoutVars>
      </dgm:prSet>
      <dgm:spPr/>
      <dgm:t>
        <a:bodyPr/>
        <a:lstStyle/>
        <a:p>
          <a:endParaRPr lang="zh-CN" altLang="en-US"/>
        </a:p>
      </dgm:t>
    </dgm:pt>
    <dgm:pt modelId="{8108BC72-562A-4869-88EC-54A7329C7290}" type="pres">
      <dgm:prSet presAssocID="{60A23611-ED3D-4C0B-8531-C804AFC167D7}" presName="spacer" presStyleCnt="0"/>
      <dgm:spPr/>
    </dgm:pt>
    <dgm:pt modelId="{01AE2DA9-4C77-4969-8EC3-5870D21148AD}" type="pres">
      <dgm:prSet presAssocID="{24DAE248-51CF-4CB1-94BE-E1363FBCF491}" presName="parentText" presStyleLbl="node1" presStyleIdx="1" presStyleCnt="4" custScaleY="83192">
        <dgm:presLayoutVars>
          <dgm:chMax val="0"/>
          <dgm:bulletEnabled val="1"/>
        </dgm:presLayoutVars>
      </dgm:prSet>
      <dgm:spPr/>
      <dgm:t>
        <a:bodyPr/>
        <a:lstStyle/>
        <a:p>
          <a:endParaRPr lang="zh-CN" altLang="en-US"/>
        </a:p>
      </dgm:t>
    </dgm:pt>
    <dgm:pt modelId="{C70F9F7E-9765-427E-9DD2-F9497D910240}" type="pres">
      <dgm:prSet presAssocID="{D9FDCED5-7721-4DD6-B6C1-4DA512BC3ED1}" presName="spacer" presStyleCnt="0"/>
      <dgm:spPr/>
    </dgm:pt>
    <dgm:pt modelId="{0CCB9B42-9FE8-4918-80C8-E36FD342532D}" type="pres">
      <dgm:prSet presAssocID="{8C579718-C06F-4FB6-8AAA-799F22BAE44C}" presName="parentText" presStyleLbl="node1" presStyleIdx="2" presStyleCnt="4" custScaleY="87966">
        <dgm:presLayoutVars>
          <dgm:chMax val="0"/>
          <dgm:bulletEnabled val="1"/>
        </dgm:presLayoutVars>
      </dgm:prSet>
      <dgm:spPr/>
      <dgm:t>
        <a:bodyPr/>
        <a:lstStyle/>
        <a:p>
          <a:endParaRPr lang="zh-CN" altLang="en-US"/>
        </a:p>
      </dgm:t>
    </dgm:pt>
    <dgm:pt modelId="{2AAE7CFB-8456-430C-BEFE-11E29E938FD2}" type="pres">
      <dgm:prSet presAssocID="{55F8B4E0-1B95-41AD-88C1-11587236BC08}" presName="spacer" presStyleCnt="0"/>
      <dgm:spPr/>
    </dgm:pt>
    <dgm:pt modelId="{6BFF6CA8-98B2-4691-8022-F0A4E5D55EF6}" type="pres">
      <dgm:prSet presAssocID="{4B431E7E-65A1-4302-9A22-ECB22A3A94EB}" presName="parentText" presStyleLbl="node1" presStyleIdx="3" presStyleCnt="4" custScaleY="82431">
        <dgm:presLayoutVars>
          <dgm:chMax val="0"/>
          <dgm:bulletEnabled val="1"/>
        </dgm:presLayoutVars>
      </dgm:prSet>
      <dgm:spPr/>
      <dgm:t>
        <a:bodyPr/>
        <a:lstStyle/>
        <a:p>
          <a:endParaRPr lang="zh-CN" altLang="en-US"/>
        </a:p>
      </dgm:t>
    </dgm:pt>
  </dgm:ptLst>
  <dgm:cxnLst>
    <dgm:cxn modelId="{4C7E97B3-21A0-4D29-A5CD-6C7D092D6EAA}" srcId="{FB5F6BF1-0086-4F3B-BD64-BB0DBF3409A1}" destId="{8711BAC4-9E18-418F-8B2D-47463013781C}" srcOrd="0" destOrd="0" parTransId="{2E7BDE5E-C61E-4BC2-BF2A-619171FCB67D}" sibTransId="{60A23611-ED3D-4C0B-8531-C804AFC167D7}"/>
    <dgm:cxn modelId="{1F844A53-4193-4592-8549-4CE1B8F20C70}" srcId="{FB5F6BF1-0086-4F3B-BD64-BB0DBF3409A1}" destId="{24DAE248-51CF-4CB1-94BE-E1363FBCF491}" srcOrd="1" destOrd="0" parTransId="{47F422C0-8DB6-4A64-9DD3-5421547E7E58}" sibTransId="{D9FDCED5-7721-4DD6-B6C1-4DA512BC3ED1}"/>
    <dgm:cxn modelId="{4711A93A-F19C-4C0D-8CBE-ECFE8135ACDC}" srcId="{FB5F6BF1-0086-4F3B-BD64-BB0DBF3409A1}" destId="{8C579718-C06F-4FB6-8AAA-799F22BAE44C}" srcOrd="2" destOrd="0" parTransId="{DE96ACCB-5A35-41B2-991C-E57F9E8C93A4}" sibTransId="{55F8B4E0-1B95-41AD-88C1-11587236BC08}"/>
    <dgm:cxn modelId="{1B362F57-0DD1-4BDA-92DD-B14511810C6E}" srcId="{FB5F6BF1-0086-4F3B-BD64-BB0DBF3409A1}" destId="{4B431E7E-65A1-4302-9A22-ECB22A3A94EB}" srcOrd="3" destOrd="0" parTransId="{ADCC825A-35A1-43B1-A799-5974A7DC8142}" sibTransId="{29717EB2-F0CD-47EF-9995-4516ABF41F63}"/>
    <dgm:cxn modelId="{780A09E2-295D-42BE-A006-91B861757094}" type="presOf" srcId="{FB5F6BF1-0086-4F3B-BD64-BB0DBF3409A1}" destId="{08AF00F2-125B-4B28-868E-0380AB0B2BED}" srcOrd="0" destOrd="0" presId="urn:microsoft.com/office/officeart/2005/8/layout/vList2#1"/>
    <dgm:cxn modelId="{53B4DA7B-FF72-4A9A-992F-13382674886F}" type="presParOf" srcId="{08AF00F2-125B-4B28-868E-0380AB0B2BED}" destId="{27A0E5F3-3981-4654-9B7B-AC40F7E2E134}" srcOrd="0" destOrd="0" presId="urn:microsoft.com/office/officeart/2005/8/layout/vList2#1"/>
    <dgm:cxn modelId="{A817BBBF-7FA1-4DFA-8913-3741A0C4D48B}" type="presOf" srcId="{8711BAC4-9E18-418F-8B2D-47463013781C}" destId="{27A0E5F3-3981-4654-9B7B-AC40F7E2E134}" srcOrd="0" destOrd="0" presId="urn:microsoft.com/office/officeart/2005/8/layout/vList2#1"/>
    <dgm:cxn modelId="{96AC664F-74A3-4E34-9209-292DF4DB03AA}" type="presParOf" srcId="{08AF00F2-125B-4B28-868E-0380AB0B2BED}" destId="{8108BC72-562A-4869-88EC-54A7329C7290}" srcOrd="1" destOrd="0" presId="urn:microsoft.com/office/officeart/2005/8/layout/vList2#1"/>
    <dgm:cxn modelId="{0F1EA432-DA7E-43A9-B385-B646AC7DC0C6}" type="presParOf" srcId="{08AF00F2-125B-4B28-868E-0380AB0B2BED}" destId="{01AE2DA9-4C77-4969-8EC3-5870D21148AD}" srcOrd="2" destOrd="0" presId="urn:microsoft.com/office/officeart/2005/8/layout/vList2#1"/>
    <dgm:cxn modelId="{89A9B46F-2B5F-4F79-AD77-B8D02975250F}" type="presOf" srcId="{24DAE248-51CF-4CB1-94BE-E1363FBCF491}" destId="{01AE2DA9-4C77-4969-8EC3-5870D21148AD}" srcOrd="0" destOrd="0" presId="urn:microsoft.com/office/officeart/2005/8/layout/vList2#1"/>
    <dgm:cxn modelId="{FEED3408-2B8B-4586-BE6F-2D244F8AF85B}" type="presParOf" srcId="{08AF00F2-125B-4B28-868E-0380AB0B2BED}" destId="{C70F9F7E-9765-427E-9DD2-F9497D910240}" srcOrd="3" destOrd="0" presId="urn:microsoft.com/office/officeart/2005/8/layout/vList2#1"/>
    <dgm:cxn modelId="{E0EE2260-3937-41E8-A978-163B173E00CD}" type="presParOf" srcId="{08AF00F2-125B-4B28-868E-0380AB0B2BED}" destId="{0CCB9B42-9FE8-4918-80C8-E36FD342532D}" srcOrd="4" destOrd="0" presId="urn:microsoft.com/office/officeart/2005/8/layout/vList2#1"/>
    <dgm:cxn modelId="{F921C4EA-77FB-40F2-9852-6159A6532724}" type="presOf" srcId="{8C579718-C06F-4FB6-8AAA-799F22BAE44C}" destId="{0CCB9B42-9FE8-4918-80C8-E36FD342532D}" srcOrd="0" destOrd="0" presId="urn:microsoft.com/office/officeart/2005/8/layout/vList2#1"/>
    <dgm:cxn modelId="{A9B30606-6585-4FEE-8714-298960ECA496}" type="presParOf" srcId="{08AF00F2-125B-4B28-868E-0380AB0B2BED}" destId="{2AAE7CFB-8456-430C-BEFE-11E29E938FD2}" srcOrd="5" destOrd="0" presId="urn:microsoft.com/office/officeart/2005/8/layout/vList2#1"/>
    <dgm:cxn modelId="{EB433C7A-3329-4AF0-AD68-381F9B57DECD}" type="presParOf" srcId="{08AF00F2-125B-4B28-868E-0380AB0B2BED}" destId="{6BFF6CA8-98B2-4691-8022-F0A4E5D55EF6}" srcOrd="6" destOrd="0" presId="urn:microsoft.com/office/officeart/2005/8/layout/vList2#1"/>
    <dgm:cxn modelId="{EDDD7620-6A5C-430F-9FC2-B8C87CE25D47}" type="presOf" srcId="{4B431E7E-65A1-4302-9A22-ECB22A3A94EB}" destId="{6BFF6CA8-98B2-4691-8022-F0A4E5D55EF6}" srcOrd="0"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6CCB9B-96D7-42C7-A8EA-ACF8C80ED298}" type="doc">
      <dgm:prSet loTypeId="urn:microsoft.com/office/officeart/2005/8/layout/StepDownProcess#1" loCatId="process" qsTypeId="urn:microsoft.com/office/officeart/2005/8/quickstyle/simple1#9" qsCatId="simple" csTypeId="urn:microsoft.com/office/officeart/2005/8/colors/accent1_2#9" csCatId="accent1" phldr="1"/>
      <dgm:spPr/>
      <dgm:t>
        <a:bodyPr/>
        <a:lstStyle/>
        <a:p>
          <a:endParaRPr lang="zh-CN" altLang="en-US"/>
        </a:p>
      </dgm:t>
    </dgm:pt>
    <dgm:pt modelId="{99EBD7EF-0812-4B3A-8FAE-B35580210A80}">
      <dgm:prSet phldrT="[文本]" custT="1"/>
      <dgm:spPr/>
      <dgm:t>
        <a:bodyPr/>
        <a:lstStyle/>
        <a:p>
          <a:r>
            <a:rPr lang="zh-CN" altLang="en-US" sz="2800" dirty="0"/>
            <a:t>全年收入</a:t>
          </a:r>
        </a:p>
      </dgm:t>
    </dgm:pt>
    <dgm:pt modelId="{57411FA7-5B8E-4DBE-9F8D-CB05CC6AC037}" cxnId="{85E082BC-65B0-4CC2-AADC-6F37D6509372}" type="parTrans">
      <dgm:prSet/>
      <dgm:spPr/>
      <dgm:t>
        <a:bodyPr/>
        <a:lstStyle/>
        <a:p>
          <a:endParaRPr lang="zh-CN" altLang="en-US"/>
        </a:p>
      </dgm:t>
    </dgm:pt>
    <dgm:pt modelId="{B22EB2F6-74F5-4F19-9B74-6E286487519D}" cxnId="{85E082BC-65B0-4CC2-AADC-6F37D6509372}" type="sibTrans">
      <dgm:prSet/>
      <dgm:spPr/>
      <dgm:t>
        <a:bodyPr/>
        <a:lstStyle/>
        <a:p>
          <a:endParaRPr lang="zh-CN" altLang="en-US"/>
        </a:p>
      </dgm:t>
    </dgm:pt>
    <dgm:pt modelId="{F46AB611-8A26-4947-AA72-80C1DCDFD535}">
      <dgm:prSet phldrT="[文本]" custT="1"/>
      <dgm:spPr/>
      <dgm:t>
        <a:bodyPr/>
        <a:lstStyle/>
        <a:p>
          <a:r>
            <a:rPr lang="zh-CN" altLang="en-US" sz="1400" dirty="0"/>
            <a:t>工资薪金</a:t>
          </a:r>
        </a:p>
      </dgm:t>
    </dgm:pt>
    <dgm:pt modelId="{2EE21A3A-D41D-4050-A0E1-45BA4CE8CB0B}" cxnId="{7BC2E9D8-DA79-4EB9-8D6F-BD9D36CA0A58}" type="parTrans">
      <dgm:prSet/>
      <dgm:spPr/>
      <dgm:t>
        <a:bodyPr/>
        <a:lstStyle/>
        <a:p>
          <a:endParaRPr lang="zh-CN" altLang="en-US"/>
        </a:p>
      </dgm:t>
    </dgm:pt>
    <dgm:pt modelId="{DFB7570E-19C0-4C6E-B4B6-99622D1405CD}" cxnId="{7BC2E9D8-DA79-4EB9-8D6F-BD9D36CA0A58}" type="sibTrans">
      <dgm:prSet/>
      <dgm:spPr/>
      <dgm:t>
        <a:bodyPr/>
        <a:lstStyle/>
        <a:p>
          <a:endParaRPr lang="zh-CN" altLang="en-US"/>
        </a:p>
      </dgm:t>
    </dgm:pt>
    <dgm:pt modelId="{31F1D614-0017-4E9D-81B4-6548635DAC7D}">
      <dgm:prSet phldrT="[文本]" custT="1"/>
      <dgm:spPr/>
      <dgm:t>
        <a:bodyPr/>
        <a:lstStyle/>
        <a:p>
          <a:r>
            <a:rPr lang="zh-CN" altLang="en-US" sz="2800" dirty="0"/>
            <a:t>全年费用</a:t>
          </a:r>
        </a:p>
      </dgm:t>
    </dgm:pt>
    <dgm:pt modelId="{86E143A8-3D3C-4CED-B570-7AF84878AA77}" cxnId="{40F53EE5-9BDE-4498-8720-D10565423F34}" type="parTrans">
      <dgm:prSet/>
      <dgm:spPr/>
      <dgm:t>
        <a:bodyPr/>
        <a:lstStyle/>
        <a:p>
          <a:endParaRPr lang="zh-CN" altLang="en-US"/>
        </a:p>
      </dgm:t>
    </dgm:pt>
    <dgm:pt modelId="{C3DEC035-82BC-4594-A0F0-4B584BB081A1}" cxnId="{40F53EE5-9BDE-4498-8720-D10565423F34}" type="sibTrans">
      <dgm:prSet/>
      <dgm:spPr/>
      <dgm:t>
        <a:bodyPr/>
        <a:lstStyle/>
        <a:p>
          <a:endParaRPr lang="zh-CN" altLang="en-US"/>
        </a:p>
      </dgm:t>
    </dgm:pt>
    <dgm:pt modelId="{E4B6A715-8EAB-4169-AF96-6B4C07D48AE5}">
      <dgm:prSet phldrT="[文本]" custT="1"/>
      <dgm:spPr/>
      <dgm:t>
        <a:bodyPr/>
        <a:lstStyle/>
        <a:p>
          <a:r>
            <a:rPr lang="en-US" altLang="zh-CN" sz="1400" dirty="0"/>
            <a:t>6</a:t>
          </a:r>
          <a:r>
            <a:rPr lang="zh-CN" altLang="en-US" sz="1400" dirty="0"/>
            <a:t>万元</a:t>
          </a:r>
        </a:p>
      </dgm:t>
    </dgm:pt>
    <dgm:pt modelId="{605A29D6-68B4-4DD6-9241-F560FF4CAE2A}" cxnId="{0E1955D9-E54C-4E79-9508-07494B811323}" type="parTrans">
      <dgm:prSet/>
      <dgm:spPr/>
      <dgm:t>
        <a:bodyPr/>
        <a:lstStyle/>
        <a:p>
          <a:endParaRPr lang="zh-CN" altLang="en-US"/>
        </a:p>
      </dgm:t>
    </dgm:pt>
    <dgm:pt modelId="{7FF64531-0A24-4799-94AB-ADDD488819D6}" cxnId="{0E1955D9-E54C-4E79-9508-07494B811323}" type="sibTrans">
      <dgm:prSet/>
      <dgm:spPr/>
      <dgm:t>
        <a:bodyPr/>
        <a:lstStyle/>
        <a:p>
          <a:endParaRPr lang="zh-CN" altLang="en-US"/>
        </a:p>
      </dgm:t>
    </dgm:pt>
    <dgm:pt modelId="{7D2D75D3-4320-4CAA-A8ED-F069D41A405E}">
      <dgm:prSet phldrT="[文本]" custT="1"/>
      <dgm:spPr/>
      <dgm:t>
        <a:bodyPr/>
        <a:lstStyle/>
        <a:p>
          <a:r>
            <a:rPr lang="zh-CN" altLang="en-US" sz="2400" dirty="0"/>
            <a:t>全年应缴税额</a:t>
          </a:r>
        </a:p>
      </dgm:t>
    </dgm:pt>
    <dgm:pt modelId="{1E9E9D56-CA9C-4E2D-8413-DD04CB319193}" cxnId="{964E41ED-85D8-4840-AE45-596ADB848EE3}" type="parTrans">
      <dgm:prSet/>
      <dgm:spPr/>
      <dgm:t>
        <a:bodyPr/>
        <a:lstStyle/>
        <a:p>
          <a:endParaRPr lang="zh-CN" altLang="en-US"/>
        </a:p>
      </dgm:t>
    </dgm:pt>
    <dgm:pt modelId="{F205D5AA-190C-459D-A94A-F1E86493F16C}" cxnId="{964E41ED-85D8-4840-AE45-596ADB848EE3}" type="sibTrans">
      <dgm:prSet/>
      <dgm:spPr/>
      <dgm:t>
        <a:bodyPr/>
        <a:lstStyle/>
        <a:p>
          <a:endParaRPr lang="zh-CN" altLang="en-US"/>
        </a:p>
      </dgm:t>
    </dgm:pt>
    <dgm:pt modelId="{DA04FD06-9038-4128-AEBF-6BD18AE238EE}">
      <dgm:prSet phldrT="[文本]" custT="1"/>
      <dgm:spPr/>
      <dgm:t>
        <a:bodyPr/>
        <a:lstStyle/>
        <a:p>
          <a:r>
            <a:rPr lang="zh-CN" altLang="en-US" sz="1400" dirty="0"/>
            <a:t>乘适用税率</a:t>
          </a:r>
        </a:p>
      </dgm:t>
    </dgm:pt>
    <dgm:pt modelId="{68B2AB02-2AF3-430C-9E52-CE0FC4C673C9}" cxnId="{9B5D08C9-8153-4DE0-92F6-09892E4A587C}" type="parTrans">
      <dgm:prSet/>
      <dgm:spPr/>
      <dgm:t>
        <a:bodyPr/>
        <a:lstStyle/>
        <a:p>
          <a:endParaRPr lang="zh-CN" altLang="en-US"/>
        </a:p>
      </dgm:t>
    </dgm:pt>
    <dgm:pt modelId="{19184265-4D0C-4A06-BA79-0DA20EBFA617}" cxnId="{9B5D08C9-8153-4DE0-92F6-09892E4A587C}" type="sibTrans">
      <dgm:prSet/>
      <dgm:spPr/>
      <dgm:t>
        <a:bodyPr/>
        <a:lstStyle/>
        <a:p>
          <a:endParaRPr lang="zh-CN" altLang="en-US"/>
        </a:p>
      </dgm:t>
    </dgm:pt>
    <dgm:pt modelId="{B75162FA-9278-4C80-AEA7-DCC633B9B2F8}">
      <dgm:prSet phldrT="[文本]" custT="1"/>
      <dgm:spPr/>
      <dgm:t>
        <a:bodyPr/>
        <a:lstStyle/>
        <a:p>
          <a:r>
            <a:rPr lang="zh-CN" altLang="en-US" sz="1400" dirty="0"/>
            <a:t>劳务报酬</a:t>
          </a:r>
        </a:p>
      </dgm:t>
    </dgm:pt>
    <dgm:pt modelId="{20596BFD-046C-4926-836A-72CF867BEBEE}" cxnId="{A1DC1045-BAA6-4A70-B1D8-35DFED1EB013}" type="parTrans">
      <dgm:prSet/>
      <dgm:spPr/>
      <dgm:t>
        <a:bodyPr/>
        <a:lstStyle/>
        <a:p>
          <a:endParaRPr lang="zh-CN" altLang="en-US"/>
        </a:p>
      </dgm:t>
    </dgm:pt>
    <dgm:pt modelId="{515EE6A6-130D-4E0E-97AC-EBCD7D689559}" cxnId="{A1DC1045-BAA6-4A70-B1D8-35DFED1EB013}" type="sibTrans">
      <dgm:prSet/>
      <dgm:spPr/>
      <dgm:t>
        <a:bodyPr/>
        <a:lstStyle/>
        <a:p>
          <a:endParaRPr lang="zh-CN" altLang="en-US"/>
        </a:p>
      </dgm:t>
    </dgm:pt>
    <dgm:pt modelId="{6A437789-C775-41BD-8EDF-DB8C5364E968}">
      <dgm:prSet phldrT="[文本]" custT="1"/>
      <dgm:spPr/>
      <dgm:t>
        <a:bodyPr/>
        <a:lstStyle/>
        <a:p>
          <a:r>
            <a:rPr lang="zh-CN" altLang="en-US" sz="1400" dirty="0"/>
            <a:t>稿酬</a:t>
          </a:r>
        </a:p>
      </dgm:t>
    </dgm:pt>
    <dgm:pt modelId="{357B31DF-0677-4E09-99FC-731D5856C5E9}" cxnId="{43AFE169-DE70-4781-BD7D-9CFFCA6DB81E}" type="parTrans">
      <dgm:prSet/>
      <dgm:spPr/>
      <dgm:t>
        <a:bodyPr/>
        <a:lstStyle/>
        <a:p>
          <a:endParaRPr lang="zh-CN" altLang="en-US"/>
        </a:p>
      </dgm:t>
    </dgm:pt>
    <dgm:pt modelId="{8C29E043-7570-4ADD-AC83-6EC398739D27}" cxnId="{43AFE169-DE70-4781-BD7D-9CFFCA6DB81E}" type="sibTrans">
      <dgm:prSet/>
      <dgm:spPr/>
      <dgm:t>
        <a:bodyPr/>
        <a:lstStyle/>
        <a:p>
          <a:endParaRPr lang="zh-CN" altLang="en-US"/>
        </a:p>
      </dgm:t>
    </dgm:pt>
    <dgm:pt modelId="{D24AE8D9-7243-4332-BB12-B3F826E48866}">
      <dgm:prSet phldrT="[文本]" custT="1"/>
      <dgm:spPr/>
      <dgm:t>
        <a:bodyPr/>
        <a:lstStyle/>
        <a:p>
          <a:r>
            <a:rPr lang="zh-CN" altLang="en-US" sz="1400" dirty="0"/>
            <a:t>特许权使用费</a:t>
          </a:r>
        </a:p>
      </dgm:t>
    </dgm:pt>
    <dgm:pt modelId="{5A965BB6-501E-42C4-BF57-AA1928B43BF5}" cxnId="{23B7E8C0-EC8D-4F47-A5BF-A737248E16D7}" type="parTrans">
      <dgm:prSet/>
      <dgm:spPr/>
      <dgm:t>
        <a:bodyPr/>
        <a:lstStyle/>
        <a:p>
          <a:endParaRPr lang="zh-CN" altLang="en-US"/>
        </a:p>
      </dgm:t>
    </dgm:pt>
    <dgm:pt modelId="{1E7A4312-637B-441C-97BC-74D5BB045DF2}" cxnId="{23B7E8C0-EC8D-4F47-A5BF-A737248E16D7}" type="sibTrans">
      <dgm:prSet/>
      <dgm:spPr/>
      <dgm:t>
        <a:bodyPr/>
        <a:lstStyle/>
        <a:p>
          <a:endParaRPr lang="zh-CN" altLang="en-US"/>
        </a:p>
      </dgm:t>
    </dgm:pt>
    <dgm:pt modelId="{35402449-2911-483F-9D40-90DF445040D4}">
      <dgm:prSet phldrT="[文本]" custT="1"/>
      <dgm:spPr/>
      <dgm:t>
        <a:bodyPr/>
        <a:lstStyle/>
        <a:p>
          <a:r>
            <a:rPr lang="zh-CN" altLang="en-US" sz="1400" dirty="0"/>
            <a:t>三险一金</a:t>
          </a:r>
        </a:p>
      </dgm:t>
    </dgm:pt>
    <dgm:pt modelId="{6E1D4E9E-CF9B-4CCD-9318-8D8087E57336}" cxnId="{C99621B2-0C64-4734-9CDB-B936AD163961}" type="parTrans">
      <dgm:prSet/>
      <dgm:spPr/>
      <dgm:t>
        <a:bodyPr/>
        <a:lstStyle/>
        <a:p>
          <a:endParaRPr lang="zh-CN" altLang="en-US"/>
        </a:p>
      </dgm:t>
    </dgm:pt>
    <dgm:pt modelId="{7D6AF48B-4CDD-4161-B8DC-2557D7D2843B}" cxnId="{C99621B2-0C64-4734-9CDB-B936AD163961}" type="sibTrans">
      <dgm:prSet/>
      <dgm:spPr/>
      <dgm:t>
        <a:bodyPr/>
        <a:lstStyle/>
        <a:p>
          <a:endParaRPr lang="zh-CN" altLang="en-US"/>
        </a:p>
      </dgm:t>
    </dgm:pt>
    <dgm:pt modelId="{358444B6-28AD-4856-8CB6-9BB593EFB3E2}">
      <dgm:prSet phldrT="[文本]" custT="1"/>
      <dgm:spPr/>
      <dgm:t>
        <a:bodyPr/>
        <a:lstStyle/>
        <a:p>
          <a:r>
            <a:rPr lang="zh-CN" altLang="en-US" sz="1400" dirty="0"/>
            <a:t>专项附加扣除</a:t>
          </a:r>
        </a:p>
      </dgm:t>
    </dgm:pt>
    <dgm:pt modelId="{2CCB22FF-3A70-4BEB-BB3E-2FB4168D6C75}" cxnId="{F6C9A75C-DC69-481A-94B3-42ED4F844276}" type="parTrans">
      <dgm:prSet/>
      <dgm:spPr/>
      <dgm:t>
        <a:bodyPr/>
        <a:lstStyle/>
        <a:p>
          <a:endParaRPr lang="zh-CN" altLang="en-US"/>
        </a:p>
      </dgm:t>
    </dgm:pt>
    <dgm:pt modelId="{A3525DB5-0545-4329-8DE6-18DEBD973DA1}" cxnId="{F6C9A75C-DC69-481A-94B3-42ED4F844276}" type="sibTrans">
      <dgm:prSet/>
      <dgm:spPr/>
      <dgm:t>
        <a:bodyPr/>
        <a:lstStyle/>
        <a:p>
          <a:endParaRPr lang="zh-CN" altLang="en-US"/>
        </a:p>
      </dgm:t>
    </dgm:pt>
    <dgm:pt modelId="{69FCEEBF-CFB7-4798-A984-07F551D463F1}">
      <dgm:prSet phldrT="[文本]" custT="1"/>
      <dgm:spPr/>
      <dgm:t>
        <a:bodyPr/>
        <a:lstStyle/>
        <a:p>
          <a:r>
            <a:rPr lang="zh-CN" altLang="en-US" sz="1400" dirty="0"/>
            <a:t>其他</a:t>
          </a:r>
        </a:p>
      </dgm:t>
    </dgm:pt>
    <dgm:pt modelId="{9798B5D3-1428-41E3-87AC-FCDF1BBD7DD3}" cxnId="{E4A06682-734E-44E6-BC40-5331ACDF4A98}" type="parTrans">
      <dgm:prSet/>
      <dgm:spPr/>
      <dgm:t>
        <a:bodyPr/>
        <a:lstStyle/>
        <a:p>
          <a:endParaRPr lang="zh-CN" altLang="en-US"/>
        </a:p>
      </dgm:t>
    </dgm:pt>
    <dgm:pt modelId="{1BE9467E-E083-4DB1-879C-2A876EBF5158}" cxnId="{E4A06682-734E-44E6-BC40-5331ACDF4A98}" type="sibTrans">
      <dgm:prSet/>
      <dgm:spPr/>
      <dgm:t>
        <a:bodyPr/>
        <a:lstStyle/>
        <a:p>
          <a:endParaRPr lang="zh-CN" altLang="en-US"/>
        </a:p>
      </dgm:t>
    </dgm:pt>
    <dgm:pt modelId="{F0A20BF9-E557-41B4-818F-5FE8F83B469F}">
      <dgm:prSet phldrT="[文本]" custT="1"/>
      <dgm:spPr/>
      <dgm:t>
        <a:bodyPr/>
        <a:lstStyle/>
        <a:p>
          <a:r>
            <a:rPr lang="zh-CN" altLang="en-US" sz="2400" dirty="0"/>
            <a:t>已预缴税额</a:t>
          </a:r>
        </a:p>
      </dgm:t>
    </dgm:pt>
    <dgm:pt modelId="{92D8209C-D782-455D-B0A3-E1FAFD31280B}" cxnId="{7E269B3D-BBD8-42FE-B8D4-E60A4D42AAFA}" type="parTrans">
      <dgm:prSet/>
      <dgm:spPr/>
      <dgm:t>
        <a:bodyPr/>
        <a:lstStyle/>
        <a:p>
          <a:endParaRPr lang="zh-CN" altLang="en-US"/>
        </a:p>
      </dgm:t>
    </dgm:pt>
    <dgm:pt modelId="{D9A13E68-3394-4868-ADA5-E0BBC63CB822}" cxnId="{7E269B3D-BBD8-42FE-B8D4-E60A4D42AAFA}" type="sibTrans">
      <dgm:prSet/>
      <dgm:spPr/>
      <dgm:t>
        <a:bodyPr/>
        <a:lstStyle/>
        <a:p>
          <a:endParaRPr lang="zh-CN" altLang="en-US"/>
        </a:p>
      </dgm:t>
    </dgm:pt>
    <dgm:pt modelId="{19899624-FC70-4C05-B072-FA4AA3BA8F99}">
      <dgm:prSet phldrT="[文本]" custT="1"/>
      <dgm:spPr/>
      <dgm:t>
        <a:bodyPr/>
        <a:lstStyle/>
        <a:p>
          <a:r>
            <a:rPr lang="zh-CN" altLang="en-US" sz="2400" dirty="0"/>
            <a:t>应补退税额</a:t>
          </a:r>
        </a:p>
      </dgm:t>
    </dgm:pt>
    <dgm:pt modelId="{076EBA4A-16A8-4F52-874A-E8E2AE68CB9F}" cxnId="{FDA7C995-65F3-4B12-B00D-5AF1FA27E1BF}" type="parTrans">
      <dgm:prSet/>
      <dgm:spPr/>
      <dgm:t>
        <a:bodyPr/>
        <a:lstStyle/>
        <a:p>
          <a:endParaRPr lang="zh-CN" altLang="en-US"/>
        </a:p>
      </dgm:t>
    </dgm:pt>
    <dgm:pt modelId="{54E21F51-AE53-43DE-9794-154C560A2576}" cxnId="{FDA7C995-65F3-4B12-B00D-5AF1FA27E1BF}" type="sibTrans">
      <dgm:prSet/>
      <dgm:spPr/>
      <dgm:t>
        <a:bodyPr/>
        <a:lstStyle/>
        <a:p>
          <a:endParaRPr lang="zh-CN" altLang="en-US"/>
        </a:p>
      </dgm:t>
    </dgm:pt>
    <dgm:pt modelId="{1E954B94-4EE8-48E9-BDF4-E4D77B10B413}">
      <dgm:prSet phldrT="[文本]" custT="1"/>
      <dgm:spPr/>
      <dgm:t>
        <a:bodyPr/>
        <a:lstStyle/>
        <a:p>
          <a:r>
            <a:rPr lang="zh-CN" altLang="en-US" sz="1400" dirty="0"/>
            <a:t>速算扣除数</a:t>
          </a:r>
        </a:p>
      </dgm:t>
    </dgm:pt>
    <dgm:pt modelId="{7A1F88AD-C7A0-4325-9598-2063DE869EB0}" cxnId="{F401430F-1DB0-44FA-B4B4-65D27AA3DEE2}" type="parTrans">
      <dgm:prSet/>
      <dgm:spPr/>
      <dgm:t>
        <a:bodyPr/>
        <a:lstStyle/>
        <a:p>
          <a:endParaRPr lang="zh-CN" altLang="en-US"/>
        </a:p>
      </dgm:t>
    </dgm:pt>
    <dgm:pt modelId="{BF3F3DB9-C02D-42FD-AC8D-3B57A1EDCB72}" cxnId="{F401430F-1DB0-44FA-B4B4-65D27AA3DEE2}" type="sibTrans">
      <dgm:prSet/>
      <dgm:spPr/>
      <dgm:t>
        <a:bodyPr/>
        <a:lstStyle/>
        <a:p>
          <a:endParaRPr lang="zh-CN" altLang="en-US"/>
        </a:p>
      </dgm:t>
    </dgm:pt>
    <dgm:pt modelId="{B01397DC-C4B6-43CC-BEC9-4D1177FAFE5A}">
      <dgm:prSet phldrT="[文本]" custT="1"/>
      <dgm:spPr/>
      <dgm:t>
        <a:bodyPr/>
        <a:lstStyle/>
        <a:p>
          <a:r>
            <a:rPr lang="zh-CN" altLang="en-US" sz="1400" dirty="0"/>
            <a:t>扣缴单位</a:t>
          </a:r>
        </a:p>
      </dgm:t>
    </dgm:pt>
    <dgm:pt modelId="{B31DF696-DEAC-4F0E-B6CB-034C3C1D9052}" cxnId="{F5B90E56-5F0B-46F8-9EB6-6FD9E0CB563B}" type="parTrans">
      <dgm:prSet/>
      <dgm:spPr/>
      <dgm:t>
        <a:bodyPr/>
        <a:lstStyle/>
        <a:p>
          <a:endParaRPr lang="zh-CN" altLang="en-US"/>
        </a:p>
      </dgm:t>
    </dgm:pt>
    <dgm:pt modelId="{4856D6B4-9064-4D93-8F78-6984F27BDA85}" cxnId="{F5B90E56-5F0B-46F8-9EB6-6FD9E0CB563B}" type="sibTrans">
      <dgm:prSet/>
      <dgm:spPr/>
      <dgm:t>
        <a:bodyPr/>
        <a:lstStyle/>
        <a:p>
          <a:endParaRPr lang="zh-CN" altLang="en-US"/>
        </a:p>
      </dgm:t>
    </dgm:pt>
    <dgm:pt modelId="{0B6B961F-8D64-4C38-B6DB-C8634F813457}">
      <dgm:prSet phldrT="[文本]" custT="1"/>
      <dgm:spPr/>
      <dgm:t>
        <a:bodyPr/>
        <a:lstStyle/>
        <a:p>
          <a:r>
            <a:rPr lang="zh-CN" altLang="en-US" sz="1400" dirty="0"/>
            <a:t>预扣预缴</a:t>
          </a:r>
        </a:p>
      </dgm:t>
    </dgm:pt>
    <dgm:pt modelId="{F6912B55-3166-4E37-8037-AF8A251E3CB4}" cxnId="{1E479564-E844-4316-8E2B-05FF964F0E3F}" type="parTrans">
      <dgm:prSet/>
      <dgm:spPr/>
      <dgm:t>
        <a:bodyPr/>
        <a:lstStyle/>
        <a:p>
          <a:endParaRPr lang="zh-CN" altLang="en-US"/>
        </a:p>
      </dgm:t>
    </dgm:pt>
    <dgm:pt modelId="{6D2ABE51-BB73-4CFE-B5D2-5667058C7245}" cxnId="{1E479564-E844-4316-8E2B-05FF964F0E3F}" type="sibTrans">
      <dgm:prSet/>
      <dgm:spPr/>
      <dgm:t>
        <a:bodyPr/>
        <a:lstStyle/>
        <a:p>
          <a:endParaRPr lang="zh-CN" altLang="en-US"/>
        </a:p>
      </dgm:t>
    </dgm:pt>
    <dgm:pt modelId="{7D7629C7-FBAE-413B-941E-07508FBB4711}">
      <dgm:prSet phldrT="[文本]" custT="1"/>
      <dgm:spPr/>
      <dgm:t>
        <a:bodyPr/>
        <a:lstStyle/>
        <a:p>
          <a:r>
            <a:rPr lang="zh-CN" altLang="en-US" sz="1400" dirty="0"/>
            <a:t>按月按次</a:t>
          </a:r>
        </a:p>
      </dgm:t>
    </dgm:pt>
    <dgm:pt modelId="{5B704AC2-9238-4B28-A717-5F17C5516929}" cxnId="{039ED801-561C-40BB-A874-F03CDA75C6A4}" type="parTrans">
      <dgm:prSet/>
      <dgm:spPr/>
      <dgm:t>
        <a:bodyPr/>
        <a:lstStyle/>
        <a:p>
          <a:endParaRPr lang="zh-CN" altLang="en-US"/>
        </a:p>
      </dgm:t>
    </dgm:pt>
    <dgm:pt modelId="{9E4F66F0-D42F-4F9D-8C65-8BD279BA9EC7}" cxnId="{039ED801-561C-40BB-A874-F03CDA75C6A4}" type="sibTrans">
      <dgm:prSet/>
      <dgm:spPr/>
      <dgm:t>
        <a:bodyPr/>
        <a:lstStyle/>
        <a:p>
          <a:endParaRPr lang="zh-CN" altLang="en-US"/>
        </a:p>
      </dgm:t>
    </dgm:pt>
    <dgm:pt modelId="{2AB2EF55-91F2-455A-B798-248D3A78155B}" type="pres">
      <dgm:prSet presAssocID="{FE6CCB9B-96D7-42C7-A8EA-ACF8C80ED298}" presName="rootnode" presStyleCnt="0">
        <dgm:presLayoutVars>
          <dgm:chMax/>
          <dgm:chPref/>
          <dgm:dir/>
          <dgm:animLvl val="lvl"/>
        </dgm:presLayoutVars>
      </dgm:prSet>
      <dgm:spPr/>
      <dgm:t>
        <a:bodyPr/>
        <a:lstStyle/>
        <a:p>
          <a:endParaRPr lang="zh-CN" altLang="en-US"/>
        </a:p>
      </dgm:t>
    </dgm:pt>
    <dgm:pt modelId="{936583FC-2E89-4370-B4A7-239CD2BF6235}" type="pres">
      <dgm:prSet presAssocID="{99EBD7EF-0812-4B3A-8FAE-B35580210A80}" presName="composite" presStyleCnt="0"/>
      <dgm:spPr/>
    </dgm:pt>
    <dgm:pt modelId="{16184B1A-82CD-466B-A159-205F1418A243}" type="pres">
      <dgm:prSet presAssocID="{99EBD7EF-0812-4B3A-8FAE-B35580210A80}" presName="bentUpArrow1" presStyleLbl="alignImgPlace1" presStyleIdx="0" presStyleCnt="4"/>
      <dgm:spPr/>
    </dgm:pt>
    <dgm:pt modelId="{BB9CD0A3-72DF-4E56-9F59-C7198BE41ABF}" type="pres">
      <dgm:prSet presAssocID="{99EBD7EF-0812-4B3A-8FAE-B35580210A80}" presName="ParentText" presStyleLbl="node1" presStyleIdx="0" presStyleCnt="5">
        <dgm:presLayoutVars>
          <dgm:chMax val="1"/>
          <dgm:chPref val="1"/>
          <dgm:bulletEnabled val="1"/>
        </dgm:presLayoutVars>
      </dgm:prSet>
      <dgm:spPr/>
      <dgm:t>
        <a:bodyPr/>
        <a:lstStyle/>
        <a:p>
          <a:endParaRPr lang="zh-CN" altLang="en-US"/>
        </a:p>
      </dgm:t>
    </dgm:pt>
    <dgm:pt modelId="{B20510FF-A009-408C-BB72-69D2714AE11A}" type="pres">
      <dgm:prSet presAssocID="{99EBD7EF-0812-4B3A-8FAE-B35580210A80}" presName="ChildText" presStyleLbl="revTx" presStyleIdx="0" presStyleCnt="4" custScaleX="141910" custLinFactNeighborX="31167">
        <dgm:presLayoutVars>
          <dgm:chMax val="0"/>
          <dgm:chPref val="0"/>
          <dgm:bulletEnabled val="1"/>
        </dgm:presLayoutVars>
      </dgm:prSet>
      <dgm:spPr/>
      <dgm:t>
        <a:bodyPr/>
        <a:lstStyle/>
        <a:p>
          <a:endParaRPr lang="zh-CN" altLang="en-US"/>
        </a:p>
      </dgm:t>
    </dgm:pt>
    <dgm:pt modelId="{88E6DDEA-57AE-4D78-A3F7-5D807DB80A1A}" type="pres">
      <dgm:prSet presAssocID="{B22EB2F6-74F5-4F19-9B74-6E286487519D}" presName="sibTrans" presStyleCnt="0"/>
      <dgm:spPr/>
    </dgm:pt>
    <dgm:pt modelId="{33FE40EF-0A92-4D4A-8287-624C6FC171B5}" type="pres">
      <dgm:prSet presAssocID="{31F1D614-0017-4E9D-81B4-6548635DAC7D}" presName="composite" presStyleCnt="0"/>
      <dgm:spPr/>
    </dgm:pt>
    <dgm:pt modelId="{CE2B50B5-F95D-4E7F-84F2-CCCC4295B997}" type="pres">
      <dgm:prSet presAssocID="{31F1D614-0017-4E9D-81B4-6548635DAC7D}" presName="bentUpArrow1" presStyleLbl="alignImgPlace1" presStyleIdx="1" presStyleCnt="4"/>
      <dgm:spPr/>
    </dgm:pt>
    <dgm:pt modelId="{38CFD1BB-EC82-40C2-BFEF-797FF0AFF4E3}" type="pres">
      <dgm:prSet presAssocID="{31F1D614-0017-4E9D-81B4-6548635DAC7D}" presName="ParentText" presStyleLbl="node1" presStyleIdx="1" presStyleCnt="5">
        <dgm:presLayoutVars>
          <dgm:chMax val="1"/>
          <dgm:chPref val="1"/>
          <dgm:bulletEnabled val="1"/>
        </dgm:presLayoutVars>
      </dgm:prSet>
      <dgm:spPr/>
      <dgm:t>
        <a:bodyPr/>
        <a:lstStyle/>
        <a:p>
          <a:endParaRPr lang="zh-CN" altLang="en-US"/>
        </a:p>
      </dgm:t>
    </dgm:pt>
    <dgm:pt modelId="{F755D263-BC0D-48E2-A399-00D6DD57DDF5}" type="pres">
      <dgm:prSet presAssocID="{31F1D614-0017-4E9D-81B4-6548635DAC7D}" presName="ChildText" presStyleLbl="revTx" presStyleIdx="1" presStyleCnt="4" custScaleX="172824" custLinFactNeighborX="45257" custLinFactNeighborY="773">
        <dgm:presLayoutVars>
          <dgm:chMax val="0"/>
          <dgm:chPref val="0"/>
          <dgm:bulletEnabled val="1"/>
        </dgm:presLayoutVars>
      </dgm:prSet>
      <dgm:spPr/>
      <dgm:t>
        <a:bodyPr/>
        <a:lstStyle/>
        <a:p>
          <a:endParaRPr lang="zh-CN" altLang="en-US"/>
        </a:p>
      </dgm:t>
    </dgm:pt>
    <dgm:pt modelId="{144A7064-EBD8-4429-AF37-BEB7A659B31C}" type="pres">
      <dgm:prSet presAssocID="{C3DEC035-82BC-4594-A0F0-4B584BB081A1}" presName="sibTrans" presStyleCnt="0"/>
      <dgm:spPr/>
    </dgm:pt>
    <dgm:pt modelId="{0368741C-4F04-4241-850B-20ED20E2D676}" type="pres">
      <dgm:prSet presAssocID="{7D2D75D3-4320-4CAA-A8ED-F069D41A405E}" presName="composite" presStyleCnt="0"/>
      <dgm:spPr/>
    </dgm:pt>
    <dgm:pt modelId="{19D35D1D-5387-4FB4-B905-0B41CA5D00C4}" type="pres">
      <dgm:prSet presAssocID="{7D2D75D3-4320-4CAA-A8ED-F069D41A405E}" presName="bentUpArrow1" presStyleLbl="alignImgPlace1" presStyleIdx="2" presStyleCnt="4"/>
      <dgm:spPr/>
    </dgm:pt>
    <dgm:pt modelId="{8D77E6B4-E170-4890-BE42-40E91B134AFC}" type="pres">
      <dgm:prSet presAssocID="{7D2D75D3-4320-4CAA-A8ED-F069D41A405E}" presName="ParentText" presStyleLbl="node1" presStyleIdx="2" presStyleCnt="5">
        <dgm:presLayoutVars>
          <dgm:chMax val="1"/>
          <dgm:chPref val="1"/>
          <dgm:bulletEnabled val="1"/>
        </dgm:presLayoutVars>
      </dgm:prSet>
      <dgm:spPr/>
      <dgm:t>
        <a:bodyPr/>
        <a:lstStyle/>
        <a:p>
          <a:endParaRPr lang="zh-CN" altLang="en-US"/>
        </a:p>
      </dgm:t>
    </dgm:pt>
    <dgm:pt modelId="{E9EA6BF2-150E-491F-ACAD-BEB4E196E319}" type="pres">
      <dgm:prSet presAssocID="{7D2D75D3-4320-4CAA-A8ED-F069D41A405E}" presName="ChildText" presStyleLbl="revTx" presStyleIdx="2" presStyleCnt="4" custScaleX="175640" custLinFactNeighborX="45488" custLinFactNeighborY="-1083">
        <dgm:presLayoutVars>
          <dgm:chMax val="0"/>
          <dgm:chPref val="0"/>
          <dgm:bulletEnabled val="1"/>
        </dgm:presLayoutVars>
      </dgm:prSet>
      <dgm:spPr/>
      <dgm:t>
        <a:bodyPr/>
        <a:lstStyle/>
        <a:p>
          <a:endParaRPr lang="zh-CN" altLang="en-US"/>
        </a:p>
      </dgm:t>
    </dgm:pt>
    <dgm:pt modelId="{C2656C14-AA13-4477-B3A7-CF096AFB4E10}" type="pres">
      <dgm:prSet presAssocID="{F205D5AA-190C-459D-A94A-F1E86493F16C}" presName="sibTrans" presStyleCnt="0"/>
      <dgm:spPr/>
    </dgm:pt>
    <dgm:pt modelId="{D3D4F3C0-A285-4DBB-B746-D10467C12CC9}" type="pres">
      <dgm:prSet presAssocID="{F0A20BF9-E557-41B4-818F-5FE8F83B469F}" presName="composite" presStyleCnt="0"/>
      <dgm:spPr/>
    </dgm:pt>
    <dgm:pt modelId="{6AEDA01B-ACD7-40F2-88B5-42B8FB21F6BA}" type="pres">
      <dgm:prSet presAssocID="{F0A20BF9-E557-41B4-818F-5FE8F83B469F}" presName="bentUpArrow1" presStyleLbl="alignImgPlace1" presStyleIdx="3" presStyleCnt="4"/>
      <dgm:spPr/>
    </dgm:pt>
    <dgm:pt modelId="{8BF3FF80-6867-4870-A4B3-8EA5CF223665}" type="pres">
      <dgm:prSet presAssocID="{F0A20BF9-E557-41B4-818F-5FE8F83B469F}" presName="ParentText" presStyleLbl="node1" presStyleIdx="3" presStyleCnt="5">
        <dgm:presLayoutVars>
          <dgm:chMax val="1"/>
          <dgm:chPref val="1"/>
          <dgm:bulletEnabled val="1"/>
        </dgm:presLayoutVars>
      </dgm:prSet>
      <dgm:spPr/>
      <dgm:t>
        <a:bodyPr/>
        <a:lstStyle/>
        <a:p>
          <a:endParaRPr lang="zh-CN" altLang="en-US"/>
        </a:p>
      </dgm:t>
    </dgm:pt>
    <dgm:pt modelId="{49B1A8C2-E067-4DEE-8915-6B94001B1AA5}" type="pres">
      <dgm:prSet presAssocID="{F0A20BF9-E557-41B4-818F-5FE8F83B469F}" presName="ChildText" presStyleLbl="revTx" presStyleIdx="3" presStyleCnt="4">
        <dgm:presLayoutVars>
          <dgm:chMax val="0"/>
          <dgm:chPref val="0"/>
          <dgm:bulletEnabled val="1"/>
        </dgm:presLayoutVars>
      </dgm:prSet>
      <dgm:spPr/>
      <dgm:t>
        <a:bodyPr/>
        <a:lstStyle/>
        <a:p>
          <a:endParaRPr lang="zh-CN" altLang="en-US"/>
        </a:p>
      </dgm:t>
    </dgm:pt>
    <dgm:pt modelId="{4CB8CCE7-AC69-4458-BCFC-AEA0BB9D772F}" type="pres">
      <dgm:prSet presAssocID="{D9A13E68-3394-4868-ADA5-E0BBC63CB822}" presName="sibTrans" presStyleCnt="0"/>
      <dgm:spPr/>
    </dgm:pt>
    <dgm:pt modelId="{D2EA94F9-CCE5-422C-99B6-10BBD2605B4D}" type="pres">
      <dgm:prSet presAssocID="{19899624-FC70-4C05-B072-FA4AA3BA8F99}" presName="composite" presStyleCnt="0"/>
      <dgm:spPr/>
    </dgm:pt>
    <dgm:pt modelId="{78184E44-23B9-4C55-9C25-A8BE659C40B1}" type="pres">
      <dgm:prSet presAssocID="{19899624-FC70-4C05-B072-FA4AA3BA8F99}" presName="ParentText" presStyleLbl="node1" presStyleIdx="4" presStyleCnt="5">
        <dgm:presLayoutVars>
          <dgm:chMax val="1"/>
          <dgm:chPref val="1"/>
          <dgm:bulletEnabled val="1"/>
        </dgm:presLayoutVars>
      </dgm:prSet>
      <dgm:spPr/>
      <dgm:t>
        <a:bodyPr/>
        <a:lstStyle/>
        <a:p>
          <a:endParaRPr lang="zh-CN" altLang="en-US"/>
        </a:p>
      </dgm:t>
    </dgm:pt>
  </dgm:ptLst>
  <dgm:cxnLst>
    <dgm:cxn modelId="{A3267753-50E5-4D22-B30A-18CA42F96CEF}" type="presOf" srcId="{FE6CCB9B-96D7-42C7-A8EA-ACF8C80ED298}" destId="{2AB2EF55-91F2-455A-B798-248D3A78155B}" srcOrd="0" destOrd="0" presId="urn:microsoft.com/office/officeart/2005/8/layout/StepDownProcess#1"/>
    <dgm:cxn modelId="{C99621B2-0C64-4734-9CDB-B936AD163961}" srcId="{31F1D614-0017-4E9D-81B4-6548635DAC7D}" destId="{35402449-2911-483F-9D40-90DF445040D4}" srcOrd="1" destOrd="0" parTransId="{6E1D4E9E-CF9B-4CCD-9318-8D8087E57336}" sibTransId="{7D6AF48B-4CDD-4161-B8DC-2557D7D2843B}"/>
    <dgm:cxn modelId="{0E1955D9-E54C-4E79-9508-07494B811323}" srcId="{31F1D614-0017-4E9D-81B4-6548635DAC7D}" destId="{E4B6A715-8EAB-4169-AF96-6B4C07D48AE5}" srcOrd="0" destOrd="0" parTransId="{605A29D6-68B4-4DD6-9241-F560FF4CAE2A}" sibTransId="{7FF64531-0A24-4799-94AB-ADDD488819D6}"/>
    <dgm:cxn modelId="{7C2402D7-5426-4741-8160-AF2BD695192F}" type="presOf" srcId="{E4B6A715-8EAB-4169-AF96-6B4C07D48AE5}" destId="{F755D263-BC0D-48E2-A399-00D6DD57DDF5}" srcOrd="0" destOrd="0" presId="urn:microsoft.com/office/officeart/2005/8/layout/StepDownProcess#1"/>
    <dgm:cxn modelId="{41D904A9-A0F2-46DB-9664-46C904FD7774}" type="presOf" srcId="{B75162FA-9278-4C80-AEA7-DCC633B9B2F8}" destId="{B20510FF-A009-408C-BB72-69D2714AE11A}" srcOrd="0" destOrd="1" presId="urn:microsoft.com/office/officeart/2005/8/layout/StepDownProcess#1"/>
    <dgm:cxn modelId="{62174485-5EE6-419E-9083-CB92CDE2971F}" type="presOf" srcId="{99EBD7EF-0812-4B3A-8FAE-B35580210A80}" destId="{BB9CD0A3-72DF-4E56-9F59-C7198BE41ABF}" srcOrd="0" destOrd="0" presId="urn:microsoft.com/office/officeart/2005/8/layout/StepDownProcess#1"/>
    <dgm:cxn modelId="{DE20C97A-8D90-4BCC-813A-72A2B59B58DF}" type="presOf" srcId="{B01397DC-C4B6-43CC-BEC9-4D1177FAFE5A}" destId="{49B1A8C2-E067-4DEE-8915-6B94001B1AA5}" srcOrd="0" destOrd="0" presId="urn:microsoft.com/office/officeart/2005/8/layout/StepDownProcess#1"/>
    <dgm:cxn modelId="{F401430F-1DB0-44FA-B4B4-65D27AA3DEE2}" srcId="{7D2D75D3-4320-4CAA-A8ED-F069D41A405E}" destId="{1E954B94-4EE8-48E9-BDF4-E4D77B10B413}" srcOrd="1" destOrd="0" parTransId="{7A1F88AD-C7A0-4325-9598-2063DE869EB0}" sibTransId="{BF3F3DB9-C02D-42FD-AC8D-3B57A1EDCB72}"/>
    <dgm:cxn modelId="{1E479564-E844-4316-8E2B-05FF964F0E3F}" srcId="{F0A20BF9-E557-41B4-818F-5FE8F83B469F}" destId="{0B6B961F-8D64-4C38-B6DB-C8634F813457}" srcOrd="2" destOrd="0" parTransId="{F6912B55-3166-4E37-8037-AF8A251E3CB4}" sibTransId="{6D2ABE51-BB73-4CFE-B5D2-5667058C7245}"/>
    <dgm:cxn modelId="{38CB7C7E-9D97-4E82-9D0F-1C19FCDC8672}" type="presOf" srcId="{35402449-2911-483F-9D40-90DF445040D4}" destId="{F755D263-BC0D-48E2-A399-00D6DD57DDF5}" srcOrd="0" destOrd="1" presId="urn:microsoft.com/office/officeart/2005/8/layout/StepDownProcess#1"/>
    <dgm:cxn modelId="{9B5D08C9-8153-4DE0-92F6-09892E4A587C}" srcId="{7D2D75D3-4320-4CAA-A8ED-F069D41A405E}" destId="{DA04FD06-9038-4128-AEBF-6BD18AE238EE}" srcOrd="0" destOrd="0" parTransId="{68B2AB02-2AF3-430C-9E52-CE0FC4C673C9}" sibTransId="{19184265-4D0C-4A06-BA79-0DA20EBFA617}"/>
    <dgm:cxn modelId="{7E269B3D-BBD8-42FE-B8D4-E60A4D42AAFA}" srcId="{FE6CCB9B-96D7-42C7-A8EA-ACF8C80ED298}" destId="{F0A20BF9-E557-41B4-818F-5FE8F83B469F}" srcOrd="3" destOrd="0" parTransId="{92D8209C-D782-455D-B0A3-E1FAFD31280B}" sibTransId="{D9A13E68-3394-4868-ADA5-E0BBC63CB822}"/>
    <dgm:cxn modelId="{0ED16EAA-5159-4EDB-AADE-6E34F723553B}" type="presOf" srcId="{358444B6-28AD-4856-8CB6-9BB593EFB3E2}" destId="{F755D263-BC0D-48E2-A399-00D6DD57DDF5}" srcOrd="0" destOrd="2" presId="urn:microsoft.com/office/officeart/2005/8/layout/StepDownProcess#1"/>
    <dgm:cxn modelId="{219C2E41-BABA-412E-B6D2-829247F928AD}" type="presOf" srcId="{0B6B961F-8D64-4C38-B6DB-C8634F813457}" destId="{49B1A8C2-E067-4DEE-8915-6B94001B1AA5}" srcOrd="0" destOrd="2" presId="urn:microsoft.com/office/officeart/2005/8/layout/StepDownProcess#1"/>
    <dgm:cxn modelId="{8147E93D-12E8-4231-8315-1C5C1E198269}" type="presOf" srcId="{7D7629C7-FBAE-413B-941E-07508FBB4711}" destId="{49B1A8C2-E067-4DEE-8915-6B94001B1AA5}" srcOrd="0" destOrd="1" presId="urn:microsoft.com/office/officeart/2005/8/layout/StepDownProcess#1"/>
    <dgm:cxn modelId="{40F53EE5-9BDE-4498-8720-D10565423F34}" srcId="{FE6CCB9B-96D7-42C7-A8EA-ACF8C80ED298}" destId="{31F1D614-0017-4E9D-81B4-6548635DAC7D}" srcOrd="1" destOrd="0" parTransId="{86E143A8-3D3C-4CED-B570-7AF84878AA77}" sibTransId="{C3DEC035-82BC-4594-A0F0-4B584BB081A1}"/>
    <dgm:cxn modelId="{6947196B-C583-4287-B7A5-E630C9AA49E3}" type="presOf" srcId="{19899624-FC70-4C05-B072-FA4AA3BA8F99}" destId="{78184E44-23B9-4C55-9C25-A8BE659C40B1}" srcOrd="0" destOrd="0" presId="urn:microsoft.com/office/officeart/2005/8/layout/StepDownProcess#1"/>
    <dgm:cxn modelId="{504B10E5-82CB-484E-BEA1-62CD63BDA172}" type="presOf" srcId="{6A437789-C775-41BD-8EDF-DB8C5364E968}" destId="{B20510FF-A009-408C-BB72-69D2714AE11A}" srcOrd="0" destOrd="2" presId="urn:microsoft.com/office/officeart/2005/8/layout/StepDownProcess#1"/>
    <dgm:cxn modelId="{DD9354C9-BB6A-4F0C-82F8-119A8501395F}" type="presOf" srcId="{1E954B94-4EE8-48E9-BDF4-E4D77B10B413}" destId="{E9EA6BF2-150E-491F-ACAD-BEB4E196E319}" srcOrd="0" destOrd="1" presId="urn:microsoft.com/office/officeart/2005/8/layout/StepDownProcess#1"/>
    <dgm:cxn modelId="{A1DC1045-BAA6-4A70-B1D8-35DFED1EB013}" srcId="{99EBD7EF-0812-4B3A-8FAE-B35580210A80}" destId="{B75162FA-9278-4C80-AEA7-DCC633B9B2F8}" srcOrd="1" destOrd="0" parTransId="{20596BFD-046C-4926-836A-72CF867BEBEE}" sibTransId="{515EE6A6-130D-4E0E-97AC-EBCD7D689559}"/>
    <dgm:cxn modelId="{85E082BC-65B0-4CC2-AADC-6F37D6509372}" srcId="{FE6CCB9B-96D7-42C7-A8EA-ACF8C80ED298}" destId="{99EBD7EF-0812-4B3A-8FAE-B35580210A80}" srcOrd="0" destOrd="0" parTransId="{57411FA7-5B8E-4DBE-9F8D-CB05CC6AC037}" sibTransId="{B22EB2F6-74F5-4F19-9B74-6E286487519D}"/>
    <dgm:cxn modelId="{23B7E8C0-EC8D-4F47-A5BF-A737248E16D7}" srcId="{99EBD7EF-0812-4B3A-8FAE-B35580210A80}" destId="{D24AE8D9-7243-4332-BB12-B3F826E48866}" srcOrd="3" destOrd="0" parTransId="{5A965BB6-501E-42C4-BF57-AA1928B43BF5}" sibTransId="{1E7A4312-637B-441C-97BC-74D5BB045DF2}"/>
    <dgm:cxn modelId="{964E41ED-85D8-4840-AE45-596ADB848EE3}" srcId="{FE6CCB9B-96D7-42C7-A8EA-ACF8C80ED298}" destId="{7D2D75D3-4320-4CAA-A8ED-F069D41A405E}" srcOrd="2" destOrd="0" parTransId="{1E9E9D56-CA9C-4E2D-8413-DD04CB319193}" sibTransId="{F205D5AA-190C-459D-A94A-F1E86493F16C}"/>
    <dgm:cxn modelId="{FDA7C995-65F3-4B12-B00D-5AF1FA27E1BF}" srcId="{FE6CCB9B-96D7-42C7-A8EA-ACF8C80ED298}" destId="{19899624-FC70-4C05-B072-FA4AA3BA8F99}" srcOrd="4" destOrd="0" parTransId="{076EBA4A-16A8-4F52-874A-E8E2AE68CB9F}" sibTransId="{54E21F51-AE53-43DE-9794-154C560A2576}"/>
    <dgm:cxn modelId="{E45FCE28-AC47-4A01-82AA-45E781DBDE82}" type="presOf" srcId="{31F1D614-0017-4E9D-81B4-6548635DAC7D}" destId="{38CFD1BB-EC82-40C2-BFEF-797FF0AFF4E3}" srcOrd="0" destOrd="0" presId="urn:microsoft.com/office/officeart/2005/8/layout/StepDownProcess#1"/>
    <dgm:cxn modelId="{E4A06682-734E-44E6-BC40-5331ACDF4A98}" srcId="{31F1D614-0017-4E9D-81B4-6548635DAC7D}" destId="{69FCEEBF-CFB7-4798-A984-07F551D463F1}" srcOrd="3" destOrd="0" parTransId="{9798B5D3-1428-41E3-87AC-FCDF1BBD7DD3}" sibTransId="{1BE9467E-E083-4DB1-879C-2A876EBF5158}"/>
    <dgm:cxn modelId="{F5B90E56-5F0B-46F8-9EB6-6FD9E0CB563B}" srcId="{F0A20BF9-E557-41B4-818F-5FE8F83B469F}" destId="{B01397DC-C4B6-43CC-BEC9-4D1177FAFE5A}" srcOrd="0" destOrd="0" parTransId="{B31DF696-DEAC-4F0E-B6CB-034C3C1D9052}" sibTransId="{4856D6B4-9064-4D93-8F78-6984F27BDA85}"/>
    <dgm:cxn modelId="{C5599AC0-6B7F-461A-A502-95546467B1F7}" type="presOf" srcId="{69FCEEBF-CFB7-4798-A984-07F551D463F1}" destId="{F755D263-BC0D-48E2-A399-00D6DD57DDF5}" srcOrd="0" destOrd="3" presId="urn:microsoft.com/office/officeart/2005/8/layout/StepDownProcess#1"/>
    <dgm:cxn modelId="{B58FBA97-D95B-4488-9568-BBDB16FABFAA}" type="presOf" srcId="{D24AE8D9-7243-4332-BB12-B3F826E48866}" destId="{B20510FF-A009-408C-BB72-69D2714AE11A}" srcOrd="0" destOrd="3" presId="urn:microsoft.com/office/officeart/2005/8/layout/StepDownProcess#1"/>
    <dgm:cxn modelId="{7811A049-B203-4245-ABB8-BA5611205E23}" type="presOf" srcId="{F0A20BF9-E557-41B4-818F-5FE8F83B469F}" destId="{8BF3FF80-6867-4870-A4B3-8EA5CF223665}" srcOrd="0" destOrd="0" presId="urn:microsoft.com/office/officeart/2005/8/layout/StepDownProcess#1"/>
    <dgm:cxn modelId="{022FA2D3-A511-47B0-9D29-AB3481EC9585}" type="presOf" srcId="{DA04FD06-9038-4128-AEBF-6BD18AE238EE}" destId="{E9EA6BF2-150E-491F-ACAD-BEB4E196E319}" srcOrd="0" destOrd="0" presId="urn:microsoft.com/office/officeart/2005/8/layout/StepDownProcess#1"/>
    <dgm:cxn modelId="{7549B3C2-82DD-4916-AC92-ACDE54F5CCFA}" type="presOf" srcId="{F46AB611-8A26-4947-AA72-80C1DCDFD535}" destId="{B20510FF-A009-408C-BB72-69D2714AE11A}" srcOrd="0" destOrd="0" presId="urn:microsoft.com/office/officeart/2005/8/layout/StepDownProcess#1"/>
    <dgm:cxn modelId="{7BC2E9D8-DA79-4EB9-8D6F-BD9D36CA0A58}" srcId="{99EBD7EF-0812-4B3A-8FAE-B35580210A80}" destId="{F46AB611-8A26-4947-AA72-80C1DCDFD535}" srcOrd="0" destOrd="0" parTransId="{2EE21A3A-D41D-4050-A0E1-45BA4CE8CB0B}" sibTransId="{DFB7570E-19C0-4C6E-B4B6-99622D1405CD}"/>
    <dgm:cxn modelId="{43AFE169-DE70-4781-BD7D-9CFFCA6DB81E}" srcId="{99EBD7EF-0812-4B3A-8FAE-B35580210A80}" destId="{6A437789-C775-41BD-8EDF-DB8C5364E968}" srcOrd="2" destOrd="0" parTransId="{357B31DF-0677-4E09-99FC-731D5856C5E9}" sibTransId="{8C29E043-7570-4ADD-AC83-6EC398739D27}"/>
    <dgm:cxn modelId="{F6C9A75C-DC69-481A-94B3-42ED4F844276}" srcId="{31F1D614-0017-4E9D-81B4-6548635DAC7D}" destId="{358444B6-28AD-4856-8CB6-9BB593EFB3E2}" srcOrd="2" destOrd="0" parTransId="{2CCB22FF-3A70-4BEB-BB3E-2FB4168D6C75}" sibTransId="{A3525DB5-0545-4329-8DE6-18DEBD973DA1}"/>
    <dgm:cxn modelId="{9BB2B8EB-D659-4C79-BE4E-5ABC1A58E251}" type="presOf" srcId="{7D2D75D3-4320-4CAA-A8ED-F069D41A405E}" destId="{8D77E6B4-E170-4890-BE42-40E91B134AFC}" srcOrd="0" destOrd="0" presId="urn:microsoft.com/office/officeart/2005/8/layout/StepDownProcess#1"/>
    <dgm:cxn modelId="{039ED801-561C-40BB-A874-F03CDA75C6A4}" srcId="{F0A20BF9-E557-41B4-818F-5FE8F83B469F}" destId="{7D7629C7-FBAE-413B-941E-07508FBB4711}" srcOrd="1" destOrd="0" parTransId="{5B704AC2-9238-4B28-A717-5F17C5516929}" sibTransId="{9E4F66F0-D42F-4F9D-8C65-8BD279BA9EC7}"/>
    <dgm:cxn modelId="{17B429DD-6C07-4C79-B633-A7DC9643A2F4}" type="presParOf" srcId="{2AB2EF55-91F2-455A-B798-248D3A78155B}" destId="{936583FC-2E89-4370-B4A7-239CD2BF6235}" srcOrd="0" destOrd="0" presId="urn:microsoft.com/office/officeart/2005/8/layout/StepDownProcess#1"/>
    <dgm:cxn modelId="{8F740442-1269-469D-8C98-91987C3D2828}" type="presParOf" srcId="{936583FC-2E89-4370-B4A7-239CD2BF6235}" destId="{16184B1A-82CD-466B-A159-205F1418A243}" srcOrd="0" destOrd="0" presId="urn:microsoft.com/office/officeart/2005/8/layout/StepDownProcess#1"/>
    <dgm:cxn modelId="{949252C7-6A96-458D-99AC-BA1DB2E39BCD}" type="presParOf" srcId="{936583FC-2E89-4370-B4A7-239CD2BF6235}" destId="{BB9CD0A3-72DF-4E56-9F59-C7198BE41ABF}" srcOrd="1" destOrd="0" presId="urn:microsoft.com/office/officeart/2005/8/layout/StepDownProcess#1"/>
    <dgm:cxn modelId="{F047BA03-22F6-4069-AC79-D5F07034A788}" type="presParOf" srcId="{936583FC-2E89-4370-B4A7-239CD2BF6235}" destId="{B20510FF-A009-408C-BB72-69D2714AE11A}" srcOrd="2" destOrd="0" presId="urn:microsoft.com/office/officeart/2005/8/layout/StepDownProcess#1"/>
    <dgm:cxn modelId="{55B7626F-8E95-4C36-8562-857DA2800D19}" type="presParOf" srcId="{2AB2EF55-91F2-455A-B798-248D3A78155B}" destId="{88E6DDEA-57AE-4D78-A3F7-5D807DB80A1A}" srcOrd="1" destOrd="0" presId="urn:microsoft.com/office/officeart/2005/8/layout/StepDownProcess#1"/>
    <dgm:cxn modelId="{5AA8BEDE-755A-49BF-98D1-62565114B6BB}" type="presParOf" srcId="{2AB2EF55-91F2-455A-B798-248D3A78155B}" destId="{33FE40EF-0A92-4D4A-8287-624C6FC171B5}" srcOrd="2" destOrd="0" presId="urn:microsoft.com/office/officeart/2005/8/layout/StepDownProcess#1"/>
    <dgm:cxn modelId="{1F15EFF6-C2FA-4941-B882-8E1EB041760E}" type="presParOf" srcId="{33FE40EF-0A92-4D4A-8287-624C6FC171B5}" destId="{CE2B50B5-F95D-4E7F-84F2-CCCC4295B997}" srcOrd="0" destOrd="0" presId="urn:microsoft.com/office/officeart/2005/8/layout/StepDownProcess#1"/>
    <dgm:cxn modelId="{E18A030B-55A3-4039-A499-D7DB16105497}" type="presParOf" srcId="{33FE40EF-0A92-4D4A-8287-624C6FC171B5}" destId="{38CFD1BB-EC82-40C2-BFEF-797FF0AFF4E3}" srcOrd="1" destOrd="0" presId="urn:microsoft.com/office/officeart/2005/8/layout/StepDownProcess#1"/>
    <dgm:cxn modelId="{FDE49974-78F6-41CF-B90C-D13FF9A52303}" type="presParOf" srcId="{33FE40EF-0A92-4D4A-8287-624C6FC171B5}" destId="{F755D263-BC0D-48E2-A399-00D6DD57DDF5}" srcOrd="2" destOrd="0" presId="urn:microsoft.com/office/officeart/2005/8/layout/StepDownProcess#1"/>
    <dgm:cxn modelId="{CBADBBE2-A5E1-4C7C-A474-7FDEC720D009}" type="presParOf" srcId="{2AB2EF55-91F2-455A-B798-248D3A78155B}" destId="{144A7064-EBD8-4429-AF37-BEB7A659B31C}" srcOrd="3" destOrd="0" presId="urn:microsoft.com/office/officeart/2005/8/layout/StepDownProcess#1"/>
    <dgm:cxn modelId="{47C378F0-8FA4-4426-A180-B6C2B8FDD5F5}" type="presParOf" srcId="{2AB2EF55-91F2-455A-B798-248D3A78155B}" destId="{0368741C-4F04-4241-850B-20ED20E2D676}" srcOrd="4" destOrd="0" presId="urn:microsoft.com/office/officeart/2005/8/layout/StepDownProcess#1"/>
    <dgm:cxn modelId="{57FD33F1-D5C1-4DCD-9B29-9BFC9196A50C}" type="presParOf" srcId="{0368741C-4F04-4241-850B-20ED20E2D676}" destId="{19D35D1D-5387-4FB4-B905-0B41CA5D00C4}" srcOrd="0" destOrd="0" presId="urn:microsoft.com/office/officeart/2005/8/layout/StepDownProcess#1"/>
    <dgm:cxn modelId="{5F7FA3E0-0632-4BFC-BFDF-B25C6F169411}" type="presParOf" srcId="{0368741C-4F04-4241-850B-20ED20E2D676}" destId="{8D77E6B4-E170-4890-BE42-40E91B134AFC}" srcOrd="1" destOrd="0" presId="urn:microsoft.com/office/officeart/2005/8/layout/StepDownProcess#1"/>
    <dgm:cxn modelId="{33B7FB00-96C1-4067-A97E-D60C9C1061D1}" type="presParOf" srcId="{0368741C-4F04-4241-850B-20ED20E2D676}" destId="{E9EA6BF2-150E-491F-ACAD-BEB4E196E319}" srcOrd="2" destOrd="0" presId="urn:microsoft.com/office/officeart/2005/8/layout/StepDownProcess#1"/>
    <dgm:cxn modelId="{FCA0F151-2D3F-4BA9-988F-186CF719CCF3}" type="presParOf" srcId="{2AB2EF55-91F2-455A-B798-248D3A78155B}" destId="{C2656C14-AA13-4477-B3A7-CF096AFB4E10}" srcOrd="5" destOrd="0" presId="urn:microsoft.com/office/officeart/2005/8/layout/StepDownProcess#1"/>
    <dgm:cxn modelId="{3BEB4EA1-FAE9-4ED1-A44F-A349F880B954}" type="presParOf" srcId="{2AB2EF55-91F2-455A-B798-248D3A78155B}" destId="{D3D4F3C0-A285-4DBB-B746-D10467C12CC9}" srcOrd="6" destOrd="0" presId="urn:microsoft.com/office/officeart/2005/8/layout/StepDownProcess#1"/>
    <dgm:cxn modelId="{DAF07223-79E8-4AC2-84C3-C7EA3A6C0BA0}" type="presParOf" srcId="{D3D4F3C0-A285-4DBB-B746-D10467C12CC9}" destId="{6AEDA01B-ACD7-40F2-88B5-42B8FB21F6BA}" srcOrd="0" destOrd="0" presId="urn:microsoft.com/office/officeart/2005/8/layout/StepDownProcess#1"/>
    <dgm:cxn modelId="{D0B77CF2-8C86-4C92-B620-ECEE2AEFA45C}" type="presParOf" srcId="{D3D4F3C0-A285-4DBB-B746-D10467C12CC9}" destId="{8BF3FF80-6867-4870-A4B3-8EA5CF223665}" srcOrd="1" destOrd="0" presId="urn:microsoft.com/office/officeart/2005/8/layout/StepDownProcess#1"/>
    <dgm:cxn modelId="{63658039-148C-4CCA-A287-D80F2513C3F7}" type="presParOf" srcId="{D3D4F3C0-A285-4DBB-B746-D10467C12CC9}" destId="{49B1A8C2-E067-4DEE-8915-6B94001B1AA5}" srcOrd="2" destOrd="0" presId="urn:microsoft.com/office/officeart/2005/8/layout/StepDownProcess#1"/>
    <dgm:cxn modelId="{3AA9EBCE-1688-4E02-BBD0-6EAB726D60B3}" type="presParOf" srcId="{2AB2EF55-91F2-455A-B798-248D3A78155B}" destId="{4CB8CCE7-AC69-4458-BCFC-AEA0BB9D772F}" srcOrd="7" destOrd="0" presId="urn:microsoft.com/office/officeart/2005/8/layout/StepDownProcess#1"/>
    <dgm:cxn modelId="{08E119DF-B907-4E7D-89C3-E36D066B40E0}" type="presParOf" srcId="{2AB2EF55-91F2-455A-B798-248D3A78155B}" destId="{D2EA94F9-CCE5-422C-99B6-10BBD2605B4D}" srcOrd="8" destOrd="0" presId="urn:microsoft.com/office/officeart/2005/8/layout/StepDownProcess#1"/>
    <dgm:cxn modelId="{82CBCD6C-B209-44AB-BBBA-BF87987E783C}" type="presParOf" srcId="{D2EA94F9-CCE5-422C-99B6-10BBD2605B4D}" destId="{78184E44-23B9-4C55-9C25-A8BE659C40B1}" srcOrd="0" destOrd="0" presId="urn:microsoft.com/office/officeart/2005/8/layout/StepDown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3A9222-38F6-4F5C-BA72-1F8D36AADF3F}" type="doc">
      <dgm:prSet loTypeId="urn:microsoft.com/office/officeart/2005/8/layout/lProcess2" loCatId="list" qsTypeId="urn:microsoft.com/office/officeart/2005/8/quickstyle/simple1#10" qsCatId="simple" csTypeId="urn:microsoft.com/office/officeart/2005/8/colors/accent1_2#10" csCatId="accent1" phldr="1"/>
      <dgm:spPr/>
      <dgm:t>
        <a:bodyPr/>
        <a:lstStyle/>
        <a:p>
          <a:endParaRPr lang="zh-CN" altLang="en-US"/>
        </a:p>
      </dgm:t>
    </dgm:pt>
    <dgm:pt modelId="{7E66B0AD-9961-48C8-8720-DBE021390306}">
      <dgm:prSet phldrT="[文本]"/>
      <dgm:spPr/>
      <dgm:t>
        <a:bodyPr/>
        <a:lstStyle/>
        <a:p>
          <a:r>
            <a:rPr lang="zh-CN" altLang="en-US" dirty="0"/>
            <a:t>查遗补漏</a:t>
          </a:r>
        </a:p>
      </dgm:t>
    </dgm:pt>
    <dgm:pt modelId="{C96F54CD-7D14-4CA3-857B-59BE0AE88B17}" cxnId="{1DE80D76-06B4-417B-96B0-8B12F7A72F99}" type="parTrans">
      <dgm:prSet/>
      <dgm:spPr/>
      <dgm:t>
        <a:bodyPr/>
        <a:lstStyle/>
        <a:p>
          <a:endParaRPr lang="zh-CN" altLang="en-US"/>
        </a:p>
      </dgm:t>
    </dgm:pt>
    <dgm:pt modelId="{9477D22B-22DF-4359-82CC-9E54FE995992}" cxnId="{1DE80D76-06B4-417B-96B0-8B12F7A72F99}" type="sibTrans">
      <dgm:prSet/>
      <dgm:spPr/>
      <dgm:t>
        <a:bodyPr/>
        <a:lstStyle/>
        <a:p>
          <a:endParaRPr lang="zh-CN" altLang="en-US"/>
        </a:p>
      </dgm:t>
    </dgm:pt>
    <dgm:pt modelId="{216F2084-2959-4975-9313-17D776E6299C}">
      <dgm:prSet phldrT="[文本]"/>
      <dgm:spPr/>
      <dgm:t>
        <a:bodyPr/>
        <a:lstStyle/>
        <a:p>
          <a:r>
            <a:rPr lang="zh-CN" altLang="en-US" dirty="0"/>
            <a:t>解决平时未足额享受扣除项目的问题：</a:t>
          </a:r>
        </a:p>
      </dgm:t>
    </dgm:pt>
    <dgm:pt modelId="{D93652AA-FC82-482B-9BE5-BCDECAA16684}" cxnId="{7B132963-1422-4F24-834D-6407E18E09BF}" type="parTrans">
      <dgm:prSet/>
      <dgm:spPr/>
      <dgm:t>
        <a:bodyPr/>
        <a:lstStyle/>
        <a:p>
          <a:endParaRPr lang="zh-CN" altLang="en-US"/>
        </a:p>
      </dgm:t>
    </dgm:pt>
    <dgm:pt modelId="{E57704A6-F57B-4384-A99F-D789296F8491}" cxnId="{7B132963-1422-4F24-834D-6407E18E09BF}" type="sibTrans">
      <dgm:prSet/>
      <dgm:spPr/>
      <dgm:t>
        <a:bodyPr/>
        <a:lstStyle/>
        <a:p>
          <a:endParaRPr lang="zh-CN" altLang="en-US"/>
        </a:p>
      </dgm:t>
    </dgm:pt>
    <dgm:pt modelId="{FA599FB5-BD17-4CDE-A3D5-F265C4031B42}">
      <dgm:prSet phldrT="[文本]"/>
      <dgm:spPr/>
      <dgm:t>
        <a:bodyPr/>
        <a:lstStyle/>
        <a:p>
          <a:r>
            <a:rPr lang="zh-CN" altLang="en-US" dirty="0"/>
            <a:t>多退少补</a:t>
          </a:r>
        </a:p>
      </dgm:t>
    </dgm:pt>
    <dgm:pt modelId="{3B29F14D-F308-40E4-988A-5B97800CC78F}" cxnId="{CA38F39A-F472-49B2-AFDC-FFD1702503A4}" type="parTrans">
      <dgm:prSet/>
      <dgm:spPr/>
      <dgm:t>
        <a:bodyPr/>
        <a:lstStyle/>
        <a:p>
          <a:endParaRPr lang="zh-CN" altLang="en-US"/>
        </a:p>
      </dgm:t>
    </dgm:pt>
    <dgm:pt modelId="{A5797E24-E1D4-466B-B896-4AA8468DDB66}" cxnId="{CA38F39A-F472-49B2-AFDC-FFD1702503A4}" type="sibTrans">
      <dgm:prSet/>
      <dgm:spPr/>
      <dgm:t>
        <a:bodyPr/>
        <a:lstStyle/>
        <a:p>
          <a:endParaRPr lang="zh-CN" altLang="en-US"/>
        </a:p>
      </dgm:t>
    </dgm:pt>
    <dgm:pt modelId="{65C1F2AB-1C49-4A3A-861F-EE9475C84FB3}">
      <dgm:prSet phldrT="[文本]"/>
      <dgm:spPr/>
      <dgm:t>
        <a:bodyPr/>
        <a:lstStyle/>
        <a:p>
          <a:r>
            <a:rPr lang="zh-CN" altLang="en-US" dirty="0"/>
            <a:t>解决预缴和全年汇算的差额问题：</a:t>
          </a:r>
        </a:p>
      </dgm:t>
    </dgm:pt>
    <dgm:pt modelId="{716322D5-1218-4CE3-B66A-62E9336D7C3B}" cxnId="{C47F0EA4-219A-41FE-901F-91DF4C386D38}" type="parTrans">
      <dgm:prSet/>
      <dgm:spPr/>
      <dgm:t>
        <a:bodyPr/>
        <a:lstStyle/>
        <a:p>
          <a:endParaRPr lang="zh-CN" altLang="en-US"/>
        </a:p>
      </dgm:t>
    </dgm:pt>
    <dgm:pt modelId="{1726ACDA-E0C5-45E5-8E33-BB880445870F}" cxnId="{C47F0EA4-219A-41FE-901F-91DF4C386D38}" type="sibTrans">
      <dgm:prSet/>
      <dgm:spPr/>
      <dgm:t>
        <a:bodyPr/>
        <a:lstStyle/>
        <a:p>
          <a:endParaRPr lang="zh-CN" altLang="en-US"/>
        </a:p>
      </dgm:t>
    </dgm:pt>
    <dgm:pt modelId="{D31C7AA2-B3A4-4723-8A37-6A4BE1B13EB5}">
      <dgm:prSet/>
      <dgm:spPr/>
      <dgm:t>
        <a:bodyPr/>
        <a:lstStyle/>
        <a:p>
          <a:r>
            <a:rPr lang="zh-CN" altLang="en-US" dirty="0"/>
            <a:t>未及时申报专扣等</a:t>
          </a:r>
        </a:p>
      </dgm:t>
    </dgm:pt>
    <dgm:pt modelId="{1E0995B4-51FC-4A6A-8E2B-A5A3BC7569A6}" cxnId="{810FDF3B-F319-4A25-8974-A9D978DE5601}" type="parTrans">
      <dgm:prSet/>
      <dgm:spPr/>
      <dgm:t>
        <a:bodyPr/>
        <a:lstStyle/>
        <a:p>
          <a:endParaRPr lang="zh-CN" altLang="en-US"/>
        </a:p>
      </dgm:t>
    </dgm:pt>
    <dgm:pt modelId="{1EE54AF3-B963-4C0E-90E8-C4C4A5ED4DD1}" cxnId="{810FDF3B-F319-4A25-8974-A9D978DE5601}" type="sibTrans">
      <dgm:prSet/>
      <dgm:spPr/>
      <dgm:t>
        <a:bodyPr/>
        <a:lstStyle/>
        <a:p>
          <a:endParaRPr lang="zh-CN" altLang="en-US"/>
        </a:p>
      </dgm:t>
    </dgm:pt>
    <dgm:pt modelId="{230FA7BF-810C-42E4-90FE-5F14C5BC79E2}">
      <dgm:prSet/>
      <dgm:spPr/>
      <dgm:t>
        <a:bodyPr/>
        <a:lstStyle/>
        <a:p>
          <a:r>
            <a:rPr lang="zh-CN" altLang="en-US"/>
            <a:t>大病医疗结算时间长</a:t>
          </a:r>
        </a:p>
      </dgm:t>
    </dgm:pt>
    <dgm:pt modelId="{4ECEDD73-290F-4126-AEA3-372AEEC251E7}" cxnId="{77AFD0AA-EEAC-44C3-B018-5C78511B8509}" type="parTrans">
      <dgm:prSet/>
      <dgm:spPr/>
      <dgm:t>
        <a:bodyPr/>
        <a:lstStyle/>
        <a:p>
          <a:endParaRPr lang="zh-CN" altLang="en-US"/>
        </a:p>
      </dgm:t>
    </dgm:pt>
    <dgm:pt modelId="{56ADB897-BFAF-4BE5-87EE-5AF9CCB3DDC7}" cxnId="{77AFD0AA-EEAC-44C3-B018-5C78511B8509}" type="sibTrans">
      <dgm:prSet/>
      <dgm:spPr/>
      <dgm:t>
        <a:bodyPr/>
        <a:lstStyle/>
        <a:p>
          <a:endParaRPr lang="zh-CN" altLang="en-US"/>
        </a:p>
      </dgm:t>
    </dgm:pt>
    <dgm:pt modelId="{E9AD8F3F-9AD9-41D2-9E0A-125BFD03D200}">
      <dgm:prSet/>
      <dgm:spPr/>
      <dgm:t>
        <a:bodyPr/>
        <a:lstStyle/>
        <a:p>
          <a:r>
            <a:rPr lang="zh-CN" altLang="en-US" dirty="0"/>
            <a:t>每月收入波动大</a:t>
          </a:r>
        </a:p>
      </dgm:t>
    </dgm:pt>
    <dgm:pt modelId="{45F68551-90E5-4603-9CCE-ABF655ED98B1}" cxnId="{34431216-4E8A-43F2-99DE-1032CD8923DE}" type="parTrans">
      <dgm:prSet/>
      <dgm:spPr/>
      <dgm:t>
        <a:bodyPr/>
        <a:lstStyle/>
        <a:p>
          <a:endParaRPr lang="zh-CN" altLang="en-US"/>
        </a:p>
      </dgm:t>
    </dgm:pt>
    <dgm:pt modelId="{38A1E6E8-D049-44D1-AFC4-BF86483CA76A}" cxnId="{34431216-4E8A-43F2-99DE-1032CD8923DE}" type="sibTrans">
      <dgm:prSet/>
      <dgm:spPr/>
      <dgm:t>
        <a:bodyPr/>
        <a:lstStyle/>
        <a:p>
          <a:endParaRPr lang="zh-CN" altLang="en-US"/>
        </a:p>
      </dgm:t>
    </dgm:pt>
    <dgm:pt modelId="{DBE472BE-2004-4B3C-9239-21E5B47128A9}">
      <dgm:prSet/>
      <dgm:spPr/>
      <dgm:t>
        <a:bodyPr/>
        <a:lstStyle/>
        <a:p>
          <a:r>
            <a:rPr lang="zh-CN" altLang="en-US" dirty="0"/>
            <a:t>年中跳槽中断累计预扣</a:t>
          </a:r>
        </a:p>
      </dgm:t>
    </dgm:pt>
    <dgm:pt modelId="{DAE2C014-CEB2-4C89-87B1-837E7DF089F3}" cxnId="{2CC9B3C8-3E03-4851-AEA3-9A6A27BF81B4}" type="parTrans">
      <dgm:prSet/>
      <dgm:spPr/>
      <dgm:t>
        <a:bodyPr/>
        <a:lstStyle/>
        <a:p>
          <a:endParaRPr lang="zh-CN" altLang="en-US"/>
        </a:p>
      </dgm:t>
    </dgm:pt>
    <dgm:pt modelId="{593954AD-CBF7-4D09-97D5-7AB858F872F2}" cxnId="{2CC9B3C8-3E03-4851-AEA3-9A6A27BF81B4}" type="sibTrans">
      <dgm:prSet/>
      <dgm:spPr/>
      <dgm:t>
        <a:bodyPr/>
        <a:lstStyle/>
        <a:p>
          <a:endParaRPr lang="zh-CN" altLang="en-US"/>
        </a:p>
      </dgm:t>
    </dgm:pt>
    <dgm:pt modelId="{00149767-07CD-41F7-9146-FDA91D10534E}">
      <dgm:prSet/>
      <dgm:spPr/>
      <dgm:t>
        <a:bodyPr/>
        <a:lstStyle/>
        <a:p>
          <a:r>
            <a:rPr lang="zh-CN" altLang="en-US" dirty="0"/>
            <a:t>劳务报酬、稿酬、特许权使用费预缴</a:t>
          </a:r>
        </a:p>
      </dgm:t>
    </dgm:pt>
    <dgm:pt modelId="{B70F298A-2D48-4F50-85F4-277EF3F92F32}" cxnId="{436B3ABF-875F-488F-B2D9-CECD45D39CD5}" type="parTrans">
      <dgm:prSet/>
      <dgm:spPr/>
      <dgm:t>
        <a:bodyPr/>
        <a:lstStyle/>
        <a:p>
          <a:endParaRPr lang="zh-CN" altLang="en-US"/>
        </a:p>
      </dgm:t>
    </dgm:pt>
    <dgm:pt modelId="{1BBC4BDD-BC74-4344-9A70-91233BDB8923}" cxnId="{436B3ABF-875F-488F-B2D9-CECD45D39CD5}" type="sibTrans">
      <dgm:prSet/>
      <dgm:spPr/>
      <dgm:t>
        <a:bodyPr/>
        <a:lstStyle/>
        <a:p>
          <a:endParaRPr lang="zh-CN" altLang="en-US"/>
        </a:p>
      </dgm:t>
    </dgm:pt>
    <dgm:pt modelId="{100E84F3-AC18-4E81-B7CF-99A40C171E63}" type="pres">
      <dgm:prSet presAssocID="{D63A9222-38F6-4F5C-BA72-1F8D36AADF3F}" presName="theList" presStyleCnt="0">
        <dgm:presLayoutVars>
          <dgm:dir/>
          <dgm:animLvl val="lvl"/>
          <dgm:resizeHandles val="exact"/>
        </dgm:presLayoutVars>
      </dgm:prSet>
      <dgm:spPr/>
      <dgm:t>
        <a:bodyPr/>
        <a:lstStyle/>
        <a:p>
          <a:endParaRPr lang="zh-CN" altLang="en-US"/>
        </a:p>
      </dgm:t>
    </dgm:pt>
    <dgm:pt modelId="{3D6B0FC7-151B-4F0B-9BA3-2B6A7DB6E113}" type="pres">
      <dgm:prSet presAssocID="{7E66B0AD-9961-48C8-8720-DBE021390306}" presName="compNode" presStyleCnt="0"/>
      <dgm:spPr/>
    </dgm:pt>
    <dgm:pt modelId="{A63EB074-36B2-4129-A0F0-42DB3F097652}" type="pres">
      <dgm:prSet presAssocID="{7E66B0AD-9961-48C8-8720-DBE021390306}" presName="aNode" presStyleLbl="bgShp" presStyleIdx="0" presStyleCnt="2" custLinFactNeighborX="-91922" custLinFactNeighborY="36330"/>
      <dgm:spPr/>
      <dgm:t>
        <a:bodyPr/>
        <a:lstStyle/>
        <a:p>
          <a:endParaRPr lang="zh-CN" altLang="en-US"/>
        </a:p>
      </dgm:t>
    </dgm:pt>
    <dgm:pt modelId="{105B7826-8D7F-4B75-AF7F-694AF6C9018C}" type="pres">
      <dgm:prSet presAssocID="{7E66B0AD-9961-48C8-8720-DBE021390306}" presName="textNode" presStyleLbl="bgShp" presStyleIdx="0" presStyleCnt="2"/>
      <dgm:spPr/>
      <dgm:t>
        <a:bodyPr/>
        <a:lstStyle/>
        <a:p>
          <a:endParaRPr lang="zh-CN" altLang="en-US"/>
        </a:p>
      </dgm:t>
    </dgm:pt>
    <dgm:pt modelId="{91A2463E-703C-4778-8CA0-83DE1AA72507}" type="pres">
      <dgm:prSet presAssocID="{7E66B0AD-9961-48C8-8720-DBE021390306}" presName="compChildNode" presStyleCnt="0"/>
      <dgm:spPr/>
    </dgm:pt>
    <dgm:pt modelId="{96E2D36F-B4FB-4A2A-A554-2BA43A2145D0}" type="pres">
      <dgm:prSet presAssocID="{7E66B0AD-9961-48C8-8720-DBE021390306}" presName="theInnerList" presStyleCnt="0"/>
      <dgm:spPr/>
    </dgm:pt>
    <dgm:pt modelId="{012866EA-3CA5-4306-93FF-912B00354D06}" type="pres">
      <dgm:prSet presAssocID="{216F2084-2959-4975-9313-17D776E6299C}" presName="childNode" presStyleLbl="node1" presStyleIdx="0" presStyleCnt="2">
        <dgm:presLayoutVars>
          <dgm:bulletEnabled val="1"/>
        </dgm:presLayoutVars>
      </dgm:prSet>
      <dgm:spPr/>
      <dgm:t>
        <a:bodyPr/>
        <a:lstStyle/>
        <a:p>
          <a:endParaRPr lang="zh-CN" altLang="en-US"/>
        </a:p>
      </dgm:t>
    </dgm:pt>
    <dgm:pt modelId="{69BA9700-5F19-47CD-ACA7-D3DF54CB8EE7}" type="pres">
      <dgm:prSet presAssocID="{7E66B0AD-9961-48C8-8720-DBE021390306}" presName="aSpace" presStyleCnt="0"/>
      <dgm:spPr/>
    </dgm:pt>
    <dgm:pt modelId="{DB526758-EFC9-4608-B98D-20EA8D401DFB}" type="pres">
      <dgm:prSet presAssocID="{FA599FB5-BD17-4CDE-A3D5-F265C4031B42}" presName="compNode" presStyleCnt="0"/>
      <dgm:spPr/>
    </dgm:pt>
    <dgm:pt modelId="{83A54772-15B0-4F74-83B7-AF745E722C7A}" type="pres">
      <dgm:prSet presAssocID="{FA599FB5-BD17-4CDE-A3D5-F265C4031B42}" presName="aNode" presStyleLbl="bgShp" presStyleIdx="1" presStyleCnt="2"/>
      <dgm:spPr/>
      <dgm:t>
        <a:bodyPr/>
        <a:lstStyle/>
        <a:p>
          <a:endParaRPr lang="zh-CN" altLang="en-US"/>
        </a:p>
      </dgm:t>
    </dgm:pt>
    <dgm:pt modelId="{0676B077-866A-466B-A0DF-D8C49BFB60A4}" type="pres">
      <dgm:prSet presAssocID="{FA599FB5-BD17-4CDE-A3D5-F265C4031B42}" presName="textNode" presStyleLbl="bgShp" presStyleIdx="1" presStyleCnt="2"/>
      <dgm:spPr/>
      <dgm:t>
        <a:bodyPr/>
        <a:lstStyle/>
        <a:p>
          <a:endParaRPr lang="zh-CN" altLang="en-US"/>
        </a:p>
      </dgm:t>
    </dgm:pt>
    <dgm:pt modelId="{7A1051B6-808E-474B-A74D-F27DA5F1D0AC}" type="pres">
      <dgm:prSet presAssocID="{FA599FB5-BD17-4CDE-A3D5-F265C4031B42}" presName="compChildNode" presStyleCnt="0"/>
      <dgm:spPr/>
    </dgm:pt>
    <dgm:pt modelId="{5BCB75F3-38CD-4105-8BED-96D1B9E4F059}" type="pres">
      <dgm:prSet presAssocID="{FA599FB5-BD17-4CDE-A3D5-F265C4031B42}" presName="theInnerList" presStyleCnt="0"/>
      <dgm:spPr/>
    </dgm:pt>
    <dgm:pt modelId="{0946AAFE-7798-4D41-BEE7-5B0DC6FBBD3C}" type="pres">
      <dgm:prSet presAssocID="{65C1F2AB-1C49-4A3A-861F-EE9475C84FB3}" presName="childNode" presStyleLbl="node1" presStyleIdx="1" presStyleCnt="2">
        <dgm:presLayoutVars>
          <dgm:bulletEnabled val="1"/>
        </dgm:presLayoutVars>
      </dgm:prSet>
      <dgm:spPr/>
      <dgm:t>
        <a:bodyPr/>
        <a:lstStyle/>
        <a:p>
          <a:endParaRPr lang="zh-CN" altLang="en-US"/>
        </a:p>
      </dgm:t>
    </dgm:pt>
  </dgm:ptLst>
  <dgm:cxnLst>
    <dgm:cxn modelId="{052C6FD7-D36B-440B-A880-03004E03E9F5}" type="presOf" srcId="{65C1F2AB-1C49-4A3A-861F-EE9475C84FB3}" destId="{0946AAFE-7798-4D41-BEE7-5B0DC6FBBD3C}" srcOrd="0" destOrd="0" presId="urn:microsoft.com/office/officeart/2005/8/layout/lProcess2"/>
    <dgm:cxn modelId="{003AD0BA-158E-4253-9658-7E49418CCA34}" type="presOf" srcId="{216F2084-2959-4975-9313-17D776E6299C}" destId="{012866EA-3CA5-4306-93FF-912B00354D06}" srcOrd="0" destOrd="0" presId="urn:microsoft.com/office/officeart/2005/8/layout/lProcess2"/>
    <dgm:cxn modelId="{CFC8CA67-B70B-4234-A628-48A2079F0E29}" type="presOf" srcId="{7E66B0AD-9961-48C8-8720-DBE021390306}" destId="{A63EB074-36B2-4129-A0F0-42DB3F097652}" srcOrd="0" destOrd="0" presId="urn:microsoft.com/office/officeart/2005/8/layout/lProcess2"/>
    <dgm:cxn modelId="{2E862EBF-ED27-4220-8C82-7041586E6653}" type="presOf" srcId="{230FA7BF-810C-42E4-90FE-5F14C5BC79E2}" destId="{012866EA-3CA5-4306-93FF-912B00354D06}" srcOrd="0" destOrd="2" presId="urn:microsoft.com/office/officeart/2005/8/layout/lProcess2"/>
    <dgm:cxn modelId="{436B3ABF-875F-488F-B2D9-CECD45D39CD5}" srcId="{65C1F2AB-1C49-4A3A-861F-EE9475C84FB3}" destId="{00149767-07CD-41F7-9146-FDA91D10534E}" srcOrd="2" destOrd="0" parTransId="{B70F298A-2D48-4F50-85F4-277EF3F92F32}" sibTransId="{1BBC4BDD-BC74-4344-9A70-91233BDB8923}"/>
    <dgm:cxn modelId="{34431216-4E8A-43F2-99DE-1032CD8923DE}" srcId="{65C1F2AB-1C49-4A3A-861F-EE9475C84FB3}" destId="{E9AD8F3F-9AD9-41D2-9E0A-125BFD03D200}" srcOrd="0" destOrd="0" parTransId="{45F68551-90E5-4603-9CCE-ABF655ED98B1}" sibTransId="{38A1E6E8-D049-44D1-AFC4-BF86483CA76A}"/>
    <dgm:cxn modelId="{7B132963-1422-4F24-834D-6407E18E09BF}" srcId="{7E66B0AD-9961-48C8-8720-DBE021390306}" destId="{216F2084-2959-4975-9313-17D776E6299C}" srcOrd="0" destOrd="0" parTransId="{D93652AA-FC82-482B-9BE5-BCDECAA16684}" sibTransId="{E57704A6-F57B-4384-A99F-D789296F8491}"/>
    <dgm:cxn modelId="{1DE80D76-06B4-417B-96B0-8B12F7A72F99}" srcId="{D63A9222-38F6-4F5C-BA72-1F8D36AADF3F}" destId="{7E66B0AD-9961-48C8-8720-DBE021390306}" srcOrd="0" destOrd="0" parTransId="{C96F54CD-7D14-4CA3-857B-59BE0AE88B17}" sibTransId="{9477D22B-22DF-4359-82CC-9E54FE995992}"/>
    <dgm:cxn modelId="{C53180EA-313B-412D-9ADA-F17CD7410AD1}" type="presOf" srcId="{DBE472BE-2004-4B3C-9239-21E5B47128A9}" destId="{0946AAFE-7798-4D41-BEE7-5B0DC6FBBD3C}" srcOrd="0" destOrd="2" presId="urn:microsoft.com/office/officeart/2005/8/layout/lProcess2"/>
    <dgm:cxn modelId="{810FDF3B-F319-4A25-8974-A9D978DE5601}" srcId="{216F2084-2959-4975-9313-17D776E6299C}" destId="{D31C7AA2-B3A4-4723-8A37-6A4BE1B13EB5}" srcOrd="0" destOrd="0" parTransId="{1E0995B4-51FC-4A6A-8E2B-A5A3BC7569A6}" sibTransId="{1EE54AF3-B963-4C0E-90E8-C4C4A5ED4DD1}"/>
    <dgm:cxn modelId="{DAFE3D88-BBAD-4B12-AD71-D636F38B8A81}" type="presOf" srcId="{00149767-07CD-41F7-9146-FDA91D10534E}" destId="{0946AAFE-7798-4D41-BEE7-5B0DC6FBBD3C}" srcOrd="0" destOrd="3" presId="urn:microsoft.com/office/officeart/2005/8/layout/lProcess2"/>
    <dgm:cxn modelId="{77AFD0AA-EEAC-44C3-B018-5C78511B8509}" srcId="{216F2084-2959-4975-9313-17D776E6299C}" destId="{230FA7BF-810C-42E4-90FE-5F14C5BC79E2}" srcOrd="1" destOrd="0" parTransId="{4ECEDD73-290F-4126-AEA3-372AEEC251E7}" sibTransId="{56ADB897-BFAF-4BE5-87EE-5AF9CCB3DDC7}"/>
    <dgm:cxn modelId="{C2C1F27D-07D4-4633-8913-86C439BF47C5}" type="presOf" srcId="{FA599FB5-BD17-4CDE-A3D5-F265C4031B42}" destId="{0676B077-866A-466B-A0DF-D8C49BFB60A4}" srcOrd="1" destOrd="0" presId="urn:microsoft.com/office/officeart/2005/8/layout/lProcess2"/>
    <dgm:cxn modelId="{C47F0EA4-219A-41FE-901F-91DF4C386D38}" srcId="{FA599FB5-BD17-4CDE-A3D5-F265C4031B42}" destId="{65C1F2AB-1C49-4A3A-861F-EE9475C84FB3}" srcOrd="0" destOrd="0" parTransId="{716322D5-1218-4CE3-B66A-62E9336D7C3B}" sibTransId="{1726ACDA-E0C5-45E5-8E33-BB880445870F}"/>
    <dgm:cxn modelId="{153E8A05-16AD-47E2-8468-ACDEAC854CDD}" type="presOf" srcId="{FA599FB5-BD17-4CDE-A3D5-F265C4031B42}" destId="{83A54772-15B0-4F74-83B7-AF745E722C7A}" srcOrd="0" destOrd="0" presId="urn:microsoft.com/office/officeart/2005/8/layout/lProcess2"/>
    <dgm:cxn modelId="{6A903511-1ED6-47DF-9EB4-3D75CB625922}" type="presOf" srcId="{D63A9222-38F6-4F5C-BA72-1F8D36AADF3F}" destId="{100E84F3-AC18-4E81-B7CF-99A40C171E63}" srcOrd="0" destOrd="0" presId="urn:microsoft.com/office/officeart/2005/8/layout/lProcess2"/>
    <dgm:cxn modelId="{48235CD9-004E-4BF0-A66A-EF367FB8B61F}" type="presOf" srcId="{7E66B0AD-9961-48C8-8720-DBE021390306}" destId="{105B7826-8D7F-4B75-AF7F-694AF6C9018C}" srcOrd="1" destOrd="0" presId="urn:microsoft.com/office/officeart/2005/8/layout/lProcess2"/>
    <dgm:cxn modelId="{0E039023-84BD-487C-8D0E-03EE11AE8A6F}" type="presOf" srcId="{E9AD8F3F-9AD9-41D2-9E0A-125BFD03D200}" destId="{0946AAFE-7798-4D41-BEE7-5B0DC6FBBD3C}" srcOrd="0" destOrd="1" presId="urn:microsoft.com/office/officeart/2005/8/layout/lProcess2"/>
    <dgm:cxn modelId="{2CC9B3C8-3E03-4851-AEA3-9A6A27BF81B4}" srcId="{65C1F2AB-1C49-4A3A-861F-EE9475C84FB3}" destId="{DBE472BE-2004-4B3C-9239-21E5B47128A9}" srcOrd="1" destOrd="0" parTransId="{DAE2C014-CEB2-4C89-87B1-837E7DF089F3}" sibTransId="{593954AD-CBF7-4D09-97D5-7AB858F872F2}"/>
    <dgm:cxn modelId="{6CA024F7-56CD-431D-BB66-15A404A01348}" type="presOf" srcId="{D31C7AA2-B3A4-4723-8A37-6A4BE1B13EB5}" destId="{012866EA-3CA5-4306-93FF-912B00354D06}" srcOrd="0" destOrd="1" presId="urn:microsoft.com/office/officeart/2005/8/layout/lProcess2"/>
    <dgm:cxn modelId="{CA38F39A-F472-49B2-AFDC-FFD1702503A4}" srcId="{D63A9222-38F6-4F5C-BA72-1F8D36AADF3F}" destId="{FA599FB5-BD17-4CDE-A3D5-F265C4031B42}" srcOrd="1" destOrd="0" parTransId="{3B29F14D-F308-40E4-988A-5B97800CC78F}" sibTransId="{A5797E24-E1D4-466B-B896-4AA8468DDB66}"/>
    <dgm:cxn modelId="{E45D513D-AA9D-4F7A-8877-59746451CFCF}" type="presParOf" srcId="{100E84F3-AC18-4E81-B7CF-99A40C171E63}" destId="{3D6B0FC7-151B-4F0B-9BA3-2B6A7DB6E113}" srcOrd="0" destOrd="0" presId="urn:microsoft.com/office/officeart/2005/8/layout/lProcess2"/>
    <dgm:cxn modelId="{76C6D784-AB81-4FE6-BB03-00741C43A078}" type="presParOf" srcId="{3D6B0FC7-151B-4F0B-9BA3-2B6A7DB6E113}" destId="{A63EB074-36B2-4129-A0F0-42DB3F097652}" srcOrd="0" destOrd="0" presId="urn:microsoft.com/office/officeart/2005/8/layout/lProcess2"/>
    <dgm:cxn modelId="{66264F47-9A5A-4815-9B53-9BE35B2601A8}" type="presParOf" srcId="{3D6B0FC7-151B-4F0B-9BA3-2B6A7DB6E113}" destId="{105B7826-8D7F-4B75-AF7F-694AF6C9018C}" srcOrd="1" destOrd="0" presId="urn:microsoft.com/office/officeart/2005/8/layout/lProcess2"/>
    <dgm:cxn modelId="{8203A2C8-D6DA-4A1F-9EC5-86CE04B349AD}" type="presParOf" srcId="{3D6B0FC7-151B-4F0B-9BA3-2B6A7DB6E113}" destId="{91A2463E-703C-4778-8CA0-83DE1AA72507}" srcOrd="2" destOrd="0" presId="urn:microsoft.com/office/officeart/2005/8/layout/lProcess2"/>
    <dgm:cxn modelId="{F997ADB6-701B-4F36-9DBB-45DFBF7D523F}" type="presParOf" srcId="{91A2463E-703C-4778-8CA0-83DE1AA72507}" destId="{96E2D36F-B4FB-4A2A-A554-2BA43A2145D0}" srcOrd="0" destOrd="0" presId="urn:microsoft.com/office/officeart/2005/8/layout/lProcess2"/>
    <dgm:cxn modelId="{B29FEC20-DF1F-4DCA-A3A3-C6812E252DCB}" type="presParOf" srcId="{96E2D36F-B4FB-4A2A-A554-2BA43A2145D0}" destId="{012866EA-3CA5-4306-93FF-912B00354D06}" srcOrd="0" destOrd="0" presId="urn:microsoft.com/office/officeart/2005/8/layout/lProcess2"/>
    <dgm:cxn modelId="{A3590D09-7821-4227-ADDE-653CE57E88F6}" type="presParOf" srcId="{100E84F3-AC18-4E81-B7CF-99A40C171E63}" destId="{69BA9700-5F19-47CD-ACA7-D3DF54CB8EE7}" srcOrd="1" destOrd="0" presId="urn:microsoft.com/office/officeart/2005/8/layout/lProcess2"/>
    <dgm:cxn modelId="{78F583E3-DC42-4C68-B029-3A90D216B837}" type="presParOf" srcId="{100E84F3-AC18-4E81-B7CF-99A40C171E63}" destId="{DB526758-EFC9-4608-B98D-20EA8D401DFB}" srcOrd="2" destOrd="0" presId="urn:microsoft.com/office/officeart/2005/8/layout/lProcess2"/>
    <dgm:cxn modelId="{809A5F37-30AE-45DF-A57F-D5AD108DA506}" type="presParOf" srcId="{DB526758-EFC9-4608-B98D-20EA8D401DFB}" destId="{83A54772-15B0-4F74-83B7-AF745E722C7A}" srcOrd="0" destOrd="0" presId="urn:microsoft.com/office/officeart/2005/8/layout/lProcess2"/>
    <dgm:cxn modelId="{FF693624-DCEE-4212-A942-C379A8D4F70A}" type="presParOf" srcId="{DB526758-EFC9-4608-B98D-20EA8D401DFB}" destId="{0676B077-866A-466B-A0DF-D8C49BFB60A4}" srcOrd="1" destOrd="0" presId="urn:microsoft.com/office/officeart/2005/8/layout/lProcess2"/>
    <dgm:cxn modelId="{E80C4D32-48CB-4372-B2A8-CB1725FF91B9}" type="presParOf" srcId="{DB526758-EFC9-4608-B98D-20EA8D401DFB}" destId="{7A1051B6-808E-474B-A74D-F27DA5F1D0AC}" srcOrd="2" destOrd="0" presId="urn:microsoft.com/office/officeart/2005/8/layout/lProcess2"/>
    <dgm:cxn modelId="{E875BBB0-1034-4821-B4F6-5D9AB1F5FE22}" type="presParOf" srcId="{7A1051B6-808E-474B-A74D-F27DA5F1D0AC}" destId="{5BCB75F3-38CD-4105-8BED-96D1B9E4F059}" srcOrd="0" destOrd="0" presId="urn:microsoft.com/office/officeart/2005/8/layout/lProcess2"/>
    <dgm:cxn modelId="{D2BE5D53-945A-4FF0-B935-7311627E3AD3}" type="presParOf" srcId="{5BCB75F3-38CD-4105-8BED-96D1B9E4F059}" destId="{0946AAFE-7798-4D41-BEE7-5B0DC6FBBD3C}" srcOrd="0" destOrd="0" presId="urn:microsoft.com/office/officeart/2005/8/layout/l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BC3531-4EC9-4071-82C7-F3BD3D77D89E}" type="doc">
      <dgm:prSet loTypeId="urn:microsoft.com/office/officeart/2005/8/layout/hierarchy3#1" loCatId="relationship" qsTypeId="urn:microsoft.com/office/officeart/2005/8/quickstyle/simple1#4" qsCatId="simple" csTypeId="urn:microsoft.com/office/officeart/2005/8/colors/accent1_2#8" csCatId="accent1" phldr="1"/>
      <dgm:spPr/>
      <dgm:t>
        <a:bodyPr/>
        <a:lstStyle/>
        <a:p>
          <a:endParaRPr lang="zh-CN" altLang="en-US"/>
        </a:p>
      </dgm:t>
    </dgm:pt>
    <dgm:pt modelId="{C9E249D5-E0E1-499C-8EBB-BB3D87EB7A56}">
      <dgm:prSet phldrT="[文本]" custT="1"/>
      <dgm:spPr/>
      <dgm:t>
        <a:bodyPr/>
        <a:lstStyle/>
        <a:p>
          <a:pPr>
            <a:lnSpc>
              <a:spcPts val="2800"/>
            </a:lnSpc>
          </a:pPr>
          <a:r>
            <a:rPr lang="zh-CN" altLang="en-US" sz="2400" b="1" dirty="0">
              <a:latin typeface="微软雅黑" panose="020B0503020204020204" pitchFamily="34" charset="-122"/>
              <a:ea typeface="微软雅黑" panose="020B0503020204020204" pitchFamily="34" charset="-122"/>
            </a:rPr>
            <a:t>不并入</a:t>
          </a:r>
          <a:endParaRPr lang="en-US" altLang="zh-CN" sz="2400" b="1" dirty="0">
            <a:latin typeface="微软雅黑" panose="020B0503020204020204" pitchFamily="34" charset="-122"/>
            <a:ea typeface="微软雅黑" panose="020B0503020204020204" pitchFamily="34" charset="-122"/>
          </a:endParaRPr>
        </a:p>
        <a:p>
          <a:pPr>
            <a:lnSpc>
              <a:spcPts val="2800"/>
            </a:lnSpc>
          </a:pPr>
          <a:r>
            <a:rPr lang="zh-CN" altLang="en-US" sz="2400" b="1" dirty="0">
              <a:latin typeface="微软雅黑" panose="020B0503020204020204" pitchFamily="34" charset="-122"/>
              <a:ea typeface="微软雅黑" panose="020B0503020204020204" pitchFamily="34" charset="-122"/>
            </a:rPr>
            <a:t>综合所得</a:t>
          </a:r>
        </a:p>
      </dgm:t>
    </dgm:pt>
    <dgm:pt modelId="{4EB2AE4A-5857-48B4-A06D-84557C6258FC}" cxnId="{3A647AFF-E870-45CA-95DD-76C37F075975}" type="parTrans">
      <dgm:prSet/>
      <dgm:spPr/>
      <dgm:t>
        <a:bodyPr/>
        <a:lstStyle/>
        <a:p>
          <a:endParaRPr lang="zh-CN" altLang="en-US"/>
        </a:p>
      </dgm:t>
    </dgm:pt>
    <dgm:pt modelId="{BF08DE6B-642C-48E6-8BC8-E3062B774A89}" cxnId="{3A647AFF-E870-45CA-95DD-76C37F075975}" type="sibTrans">
      <dgm:prSet/>
      <dgm:spPr/>
      <dgm:t>
        <a:bodyPr/>
        <a:lstStyle/>
        <a:p>
          <a:endParaRPr lang="zh-CN" altLang="en-US"/>
        </a:p>
      </dgm:t>
    </dgm:pt>
    <dgm:pt modelId="{AC6D01CE-7ACE-4BE6-830F-DDD4A1EEB688}">
      <dgm:prSet phldrT="[文本]" custT="1"/>
      <dgm:spPr>
        <a:solidFill>
          <a:srgbClr val="00B0F0">
            <a:alpha val="50000"/>
          </a:srgbClr>
        </a:solidFill>
      </dgm:spPr>
      <dgm:t>
        <a:bodyPr/>
        <a:lstStyle/>
        <a:p>
          <a:pPr>
            <a:lnSpc>
              <a:spcPts val="2800"/>
            </a:lnSpc>
          </a:pPr>
          <a:r>
            <a:rPr lang="zh-CN" altLang="en-US" sz="2400" b="1" dirty="0">
              <a:solidFill>
                <a:schemeClr val="tx1"/>
              </a:solidFill>
              <a:latin typeface="微软雅黑" panose="020B0503020204020204" pitchFamily="34" charset="-122"/>
              <a:ea typeface="微软雅黑" panose="020B0503020204020204" pitchFamily="34" charset="-122"/>
            </a:rPr>
            <a:t>并入</a:t>
          </a:r>
          <a:endParaRPr lang="en-US" altLang="zh-CN" sz="2400" b="1" dirty="0">
            <a:solidFill>
              <a:schemeClr val="tx1"/>
            </a:solidFill>
            <a:latin typeface="微软雅黑" panose="020B0503020204020204" pitchFamily="34" charset="-122"/>
            <a:ea typeface="微软雅黑" panose="020B0503020204020204" pitchFamily="34" charset="-122"/>
          </a:endParaRPr>
        </a:p>
        <a:p>
          <a:pPr>
            <a:lnSpc>
              <a:spcPts val="2800"/>
            </a:lnSpc>
          </a:pPr>
          <a:r>
            <a:rPr lang="zh-CN" altLang="en-US" sz="2400" b="1" dirty="0">
              <a:solidFill>
                <a:schemeClr val="tx1"/>
              </a:solidFill>
              <a:latin typeface="微软雅黑" panose="020B0503020204020204" pitchFamily="34" charset="-122"/>
              <a:ea typeface="微软雅黑" panose="020B0503020204020204" pitchFamily="34" charset="-122"/>
            </a:rPr>
            <a:t>综合所得</a:t>
          </a:r>
        </a:p>
      </dgm:t>
    </dgm:pt>
    <dgm:pt modelId="{6EA18983-98F4-4865-B194-12F72700D6BD}" cxnId="{FCEFC7CA-0FEB-4466-91B8-C56F914717CF}" type="parTrans">
      <dgm:prSet/>
      <dgm:spPr/>
      <dgm:t>
        <a:bodyPr/>
        <a:lstStyle/>
        <a:p>
          <a:endParaRPr lang="zh-CN" altLang="en-US"/>
        </a:p>
      </dgm:t>
    </dgm:pt>
    <dgm:pt modelId="{0492221D-4133-4CD2-BE88-4D65AFCBC011}" cxnId="{FCEFC7CA-0FEB-4466-91B8-C56F914717CF}" type="sibTrans">
      <dgm:prSet/>
      <dgm:spPr/>
      <dgm:t>
        <a:bodyPr/>
        <a:lstStyle/>
        <a:p>
          <a:endParaRPr lang="zh-CN" altLang="en-US"/>
        </a:p>
      </dgm:t>
    </dgm:pt>
    <dgm:pt modelId="{9034C0B3-3169-4C58-917F-749B454D2CD5}">
      <dgm:prSet phldrT="[文本]" custT="1"/>
      <dgm:spPr/>
      <dgm:t>
        <a:bodyPr/>
        <a:lstStyle/>
        <a:p>
          <a:pPr>
            <a:lnSpc>
              <a:spcPts val="2800"/>
            </a:lnSpc>
          </a:pPr>
          <a:r>
            <a:rPr lang="zh-CN" altLang="en-US" sz="2400" b="1" dirty="0">
              <a:latin typeface="微软雅黑" panose="020B0503020204020204" pitchFamily="34" charset="-122"/>
              <a:ea typeface="微软雅黑" panose="020B0503020204020204" pitchFamily="34" charset="-122"/>
            </a:rPr>
            <a:t>单独</a:t>
          </a:r>
          <a:endParaRPr lang="en-US" altLang="zh-CN" sz="2400" b="1" dirty="0">
            <a:latin typeface="微软雅黑" panose="020B0503020204020204" pitchFamily="34" charset="-122"/>
            <a:ea typeface="微软雅黑" panose="020B0503020204020204" pitchFamily="34" charset="-122"/>
          </a:endParaRPr>
        </a:p>
        <a:p>
          <a:pPr>
            <a:lnSpc>
              <a:spcPts val="2800"/>
            </a:lnSpc>
          </a:pPr>
          <a:r>
            <a:rPr lang="zh-CN" altLang="en-US" sz="2400" b="1" dirty="0">
              <a:latin typeface="微软雅黑" panose="020B0503020204020204" pitchFamily="34" charset="-122"/>
              <a:ea typeface="微软雅黑" panose="020B0503020204020204" pitchFamily="34" charset="-122"/>
            </a:rPr>
            <a:t>计算纳税</a:t>
          </a:r>
        </a:p>
      </dgm:t>
    </dgm:pt>
    <dgm:pt modelId="{B6EF68B8-23CE-4A85-BA69-798CD25056B6}" cxnId="{A83CA3E4-F093-4C35-883F-C0120E9E4E5A}" type="parTrans">
      <dgm:prSet/>
      <dgm:spPr/>
      <dgm:t>
        <a:bodyPr/>
        <a:lstStyle/>
        <a:p>
          <a:endParaRPr lang="zh-CN" altLang="en-US"/>
        </a:p>
      </dgm:t>
    </dgm:pt>
    <dgm:pt modelId="{3218CE81-2A9F-4472-AFDE-9466C02CA95E}" cxnId="{A83CA3E4-F093-4C35-883F-C0120E9E4E5A}" type="sibTrans">
      <dgm:prSet/>
      <dgm:spPr/>
      <dgm:t>
        <a:bodyPr/>
        <a:lstStyle/>
        <a:p>
          <a:endParaRPr lang="zh-CN" altLang="en-US"/>
        </a:p>
      </dgm:t>
    </dgm:pt>
    <dgm:pt modelId="{651023CE-9865-4F91-B76A-9FBC6170BF1C}">
      <dgm:prSet phldrT="[文本]" custT="1"/>
      <dgm:spPr>
        <a:solidFill>
          <a:srgbClr val="00B0F0">
            <a:alpha val="50000"/>
          </a:srgbClr>
        </a:solidFill>
      </dgm:spPr>
      <dgm:t>
        <a:bodyPr/>
        <a:lstStyle/>
        <a:p>
          <a:pPr>
            <a:lnSpc>
              <a:spcPts val="2800"/>
            </a:lnSpc>
          </a:pPr>
          <a:r>
            <a:rPr lang="zh-CN" altLang="en-US" sz="2400" b="1" dirty="0">
              <a:latin typeface="微软雅黑" panose="020B0503020204020204" pitchFamily="34" charset="-122"/>
              <a:ea typeface="微软雅黑" panose="020B0503020204020204" pitchFamily="34" charset="-122"/>
            </a:rPr>
            <a:t>合并</a:t>
          </a:r>
          <a:endParaRPr lang="en-US" altLang="zh-CN" sz="2400" b="1" dirty="0">
            <a:latin typeface="微软雅黑" panose="020B0503020204020204" pitchFamily="34" charset="-122"/>
            <a:ea typeface="微软雅黑" panose="020B0503020204020204" pitchFamily="34" charset="-122"/>
          </a:endParaRPr>
        </a:p>
        <a:p>
          <a:pPr>
            <a:lnSpc>
              <a:spcPts val="2800"/>
            </a:lnSpc>
          </a:pPr>
          <a:r>
            <a:rPr lang="zh-CN" altLang="en-US" sz="2400" b="1" dirty="0">
              <a:latin typeface="微软雅黑" panose="020B0503020204020204" pitchFamily="34" charset="-122"/>
              <a:ea typeface="微软雅黑" panose="020B0503020204020204" pitchFamily="34" charset="-122"/>
            </a:rPr>
            <a:t>按年计税</a:t>
          </a:r>
          <a:endParaRPr lang="zh-CN" altLang="en-US" sz="3200" b="1" dirty="0">
            <a:latin typeface="微软雅黑" panose="020B0503020204020204" pitchFamily="34" charset="-122"/>
            <a:ea typeface="微软雅黑" panose="020B0503020204020204" pitchFamily="34" charset="-122"/>
          </a:endParaRPr>
        </a:p>
      </dgm:t>
    </dgm:pt>
    <dgm:pt modelId="{04C6F026-4175-4CCF-A591-7C16D293FB9C}" cxnId="{17A70BEE-5D16-4882-A388-F0188A4085AD}" type="parTrans">
      <dgm:prSet/>
      <dgm:spPr/>
      <dgm:t>
        <a:bodyPr/>
        <a:lstStyle/>
        <a:p>
          <a:endParaRPr lang="zh-CN" altLang="en-US"/>
        </a:p>
      </dgm:t>
    </dgm:pt>
    <dgm:pt modelId="{C7BC9D50-5A30-4E08-8F24-F6D97CFF5CA7}" cxnId="{17A70BEE-5D16-4882-A388-F0188A4085AD}" type="sibTrans">
      <dgm:prSet/>
      <dgm:spPr/>
      <dgm:t>
        <a:bodyPr/>
        <a:lstStyle/>
        <a:p>
          <a:endParaRPr lang="zh-CN" altLang="en-US"/>
        </a:p>
      </dgm:t>
    </dgm:pt>
    <dgm:pt modelId="{43E2CD92-01B2-4B57-9C57-A50A3A16F1FD}" type="pres">
      <dgm:prSet presAssocID="{D2BC3531-4EC9-4071-82C7-F3BD3D77D89E}" presName="diagram" presStyleCnt="0">
        <dgm:presLayoutVars>
          <dgm:chPref val="1"/>
          <dgm:dir/>
          <dgm:animOne val="branch"/>
          <dgm:animLvl val="lvl"/>
          <dgm:resizeHandles/>
        </dgm:presLayoutVars>
      </dgm:prSet>
      <dgm:spPr/>
      <dgm:t>
        <a:bodyPr/>
        <a:lstStyle/>
        <a:p>
          <a:endParaRPr lang="zh-CN" altLang="en-US"/>
        </a:p>
      </dgm:t>
    </dgm:pt>
    <dgm:pt modelId="{3C42DFAA-BF07-4337-AD44-90F3BFFC8054}" type="pres">
      <dgm:prSet presAssocID="{C9E249D5-E0E1-499C-8EBB-BB3D87EB7A56}" presName="root" presStyleCnt="0"/>
      <dgm:spPr/>
    </dgm:pt>
    <dgm:pt modelId="{7AA41548-F4FE-4F02-B6AB-CCFC3D10EBA0}" type="pres">
      <dgm:prSet presAssocID="{C9E249D5-E0E1-499C-8EBB-BB3D87EB7A56}" presName="rootComposite" presStyleCnt="0"/>
      <dgm:spPr/>
    </dgm:pt>
    <dgm:pt modelId="{8883D6E2-1B67-484C-A28D-12532559AE68}" type="pres">
      <dgm:prSet presAssocID="{C9E249D5-E0E1-499C-8EBB-BB3D87EB7A56}" presName="rootText" presStyleLbl="node1" presStyleIdx="0" presStyleCnt="2" custScaleY="160221"/>
      <dgm:spPr/>
      <dgm:t>
        <a:bodyPr/>
        <a:lstStyle/>
        <a:p>
          <a:endParaRPr lang="zh-CN" altLang="en-US"/>
        </a:p>
      </dgm:t>
    </dgm:pt>
    <dgm:pt modelId="{78525774-C894-43A9-B44C-429D79C35909}" type="pres">
      <dgm:prSet presAssocID="{C9E249D5-E0E1-499C-8EBB-BB3D87EB7A56}" presName="rootConnector" presStyleLbl="node1" presStyleIdx="0" presStyleCnt="2"/>
      <dgm:spPr/>
      <dgm:t>
        <a:bodyPr/>
        <a:lstStyle/>
        <a:p>
          <a:endParaRPr lang="zh-CN" altLang="en-US"/>
        </a:p>
      </dgm:t>
    </dgm:pt>
    <dgm:pt modelId="{9C24A067-EA9A-47A8-BE54-A8A9ECC2726F}" type="pres">
      <dgm:prSet presAssocID="{C9E249D5-E0E1-499C-8EBB-BB3D87EB7A56}" presName="childShape" presStyleCnt="0"/>
      <dgm:spPr/>
    </dgm:pt>
    <dgm:pt modelId="{A5F0770C-422F-4E60-B907-3E8D210AA621}" type="pres">
      <dgm:prSet presAssocID="{B6EF68B8-23CE-4A85-BA69-798CD25056B6}" presName="Name13" presStyleLbl="parChTrans1D2" presStyleIdx="0" presStyleCnt="2"/>
      <dgm:spPr/>
      <dgm:t>
        <a:bodyPr/>
        <a:lstStyle/>
        <a:p>
          <a:endParaRPr lang="zh-CN" altLang="en-US"/>
        </a:p>
      </dgm:t>
    </dgm:pt>
    <dgm:pt modelId="{32A935BC-7788-4943-A900-89F3FD5EA959}" type="pres">
      <dgm:prSet presAssocID="{9034C0B3-3169-4C58-917F-749B454D2CD5}" presName="childText" presStyleLbl="bgAcc1" presStyleIdx="0" presStyleCnt="2" custScaleX="113735" custScaleY="146022">
        <dgm:presLayoutVars>
          <dgm:bulletEnabled val="1"/>
        </dgm:presLayoutVars>
      </dgm:prSet>
      <dgm:spPr/>
      <dgm:t>
        <a:bodyPr/>
        <a:lstStyle/>
        <a:p>
          <a:endParaRPr lang="zh-CN" altLang="en-US"/>
        </a:p>
      </dgm:t>
    </dgm:pt>
    <dgm:pt modelId="{27B9467D-615E-44BF-BB29-801BC2AEB50C}" type="pres">
      <dgm:prSet presAssocID="{AC6D01CE-7ACE-4BE6-830F-DDD4A1EEB688}" presName="root" presStyleCnt="0"/>
      <dgm:spPr/>
    </dgm:pt>
    <dgm:pt modelId="{BF80CABE-F3B7-43D0-A2C9-0F6C9D64F6D1}" type="pres">
      <dgm:prSet presAssocID="{AC6D01CE-7ACE-4BE6-830F-DDD4A1EEB688}" presName="rootComposite" presStyleCnt="0"/>
      <dgm:spPr/>
    </dgm:pt>
    <dgm:pt modelId="{2738137A-7411-441F-8F9C-A3025811F089}" type="pres">
      <dgm:prSet presAssocID="{AC6D01CE-7ACE-4BE6-830F-DDD4A1EEB688}" presName="rootText" presStyleLbl="node1" presStyleIdx="1" presStyleCnt="2" custScaleY="160221"/>
      <dgm:spPr/>
      <dgm:t>
        <a:bodyPr/>
        <a:lstStyle/>
        <a:p>
          <a:endParaRPr lang="zh-CN" altLang="en-US"/>
        </a:p>
      </dgm:t>
    </dgm:pt>
    <dgm:pt modelId="{B4A37035-82B6-4F11-83C1-F0C584177638}" type="pres">
      <dgm:prSet presAssocID="{AC6D01CE-7ACE-4BE6-830F-DDD4A1EEB688}" presName="rootConnector" presStyleLbl="node1" presStyleIdx="1" presStyleCnt="2"/>
      <dgm:spPr/>
      <dgm:t>
        <a:bodyPr/>
        <a:lstStyle/>
        <a:p>
          <a:endParaRPr lang="zh-CN" altLang="en-US"/>
        </a:p>
      </dgm:t>
    </dgm:pt>
    <dgm:pt modelId="{2002D32B-D381-4A33-BBD8-C27485598401}" type="pres">
      <dgm:prSet presAssocID="{AC6D01CE-7ACE-4BE6-830F-DDD4A1EEB688}" presName="childShape" presStyleCnt="0"/>
      <dgm:spPr/>
    </dgm:pt>
    <dgm:pt modelId="{277C609E-B404-4919-8B19-0DCD3ADAE422}" type="pres">
      <dgm:prSet presAssocID="{04C6F026-4175-4CCF-A591-7C16D293FB9C}" presName="Name13" presStyleLbl="parChTrans1D2" presStyleIdx="1" presStyleCnt="2"/>
      <dgm:spPr/>
      <dgm:t>
        <a:bodyPr/>
        <a:lstStyle/>
        <a:p>
          <a:endParaRPr lang="zh-CN" altLang="en-US"/>
        </a:p>
      </dgm:t>
    </dgm:pt>
    <dgm:pt modelId="{ECCF90B0-E38F-447B-966A-891CCB0678A1}" type="pres">
      <dgm:prSet presAssocID="{651023CE-9865-4F91-B76A-9FBC6170BF1C}" presName="childText" presStyleLbl="bgAcc1" presStyleIdx="1" presStyleCnt="2" custScaleX="123512" custScaleY="146022">
        <dgm:presLayoutVars>
          <dgm:bulletEnabled val="1"/>
        </dgm:presLayoutVars>
      </dgm:prSet>
      <dgm:spPr/>
      <dgm:t>
        <a:bodyPr/>
        <a:lstStyle/>
        <a:p>
          <a:endParaRPr lang="zh-CN" altLang="en-US"/>
        </a:p>
      </dgm:t>
    </dgm:pt>
  </dgm:ptLst>
  <dgm:cxnLst>
    <dgm:cxn modelId="{A83CA3E4-F093-4C35-883F-C0120E9E4E5A}" srcId="{C9E249D5-E0E1-499C-8EBB-BB3D87EB7A56}" destId="{9034C0B3-3169-4C58-917F-749B454D2CD5}" srcOrd="0" destOrd="0" parTransId="{B6EF68B8-23CE-4A85-BA69-798CD25056B6}" sibTransId="{3218CE81-2A9F-4472-AFDE-9466C02CA95E}"/>
    <dgm:cxn modelId="{5AA3EBF0-E2E4-4836-A715-F2D510CC31C5}" type="presOf" srcId="{C9E249D5-E0E1-499C-8EBB-BB3D87EB7A56}" destId="{78525774-C894-43A9-B44C-429D79C35909}" srcOrd="1" destOrd="0" presId="urn:microsoft.com/office/officeart/2005/8/layout/hierarchy3#1"/>
    <dgm:cxn modelId="{505DDD74-C91E-4216-BAB4-3C371EE6073E}" type="presOf" srcId="{AC6D01CE-7ACE-4BE6-830F-DDD4A1EEB688}" destId="{2738137A-7411-441F-8F9C-A3025811F089}" srcOrd="0" destOrd="0" presId="urn:microsoft.com/office/officeart/2005/8/layout/hierarchy3#1"/>
    <dgm:cxn modelId="{17A70BEE-5D16-4882-A388-F0188A4085AD}" srcId="{AC6D01CE-7ACE-4BE6-830F-DDD4A1EEB688}" destId="{651023CE-9865-4F91-B76A-9FBC6170BF1C}" srcOrd="0" destOrd="0" parTransId="{04C6F026-4175-4CCF-A591-7C16D293FB9C}" sibTransId="{C7BC9D50-5A30-4E08-8F24-F6D97CFF5CA7}"/>
    <dgm:cxn modelId="{87051F1B-BA78-42E5-AFFD-21F60A7B98D9}" type="presOf" srcId="{D2BC3531-4EC9-4071-82C7-F3BD3D77D89E}" destId="{43E2CD92-01B2-4B57-9C57-A50A3A16F1FD}" srcOrd="0" destOrd="0" presId="urn:microsoft.com/office/officeart/2005/8/layout/hierarchy3#1"/>
    <dgm:cxn modelId="{3960596D-11FA-4984-A3EC-B8F1634A8AF8}" type="presOf" srcId="{AC6D01CE-7ACE-4BE6-830F-DDD4A1EEB688}" destId="{B4A37035-82B6-4F11-83C1-F0C584177638}" srcOrd="1" destOrd="0" presId="urn:microsoft.com/office/officeart/2005/8/layout/hierarchy3#1"/>
    <dgm:cxn modelId="{3A647AFF-E870-45CA-95DD-76C37F075975}" srcId="{D2BC3531-4EC9-4071-82C7-F3BD3D77D89E}" destId="{C9E249D5-E0E1-499C-8EBB-BB3D87EB7A56}" srcOrd="0" destOrd="0" parTransId="{4EB2AE4A-5857-48B4-A06D-84557C6258FC}" sibTransId="{BF08DE6B-642C-48E6-8BC8-E3062B774A89}"/>
    <dgm:cxn modelId="{FCEFC7CA-0FEB-4466-91B8-C56F914717CF}" srcId="{D2BC3531-4EC9-4071-82C7-F3BD3D77D89E}" destId="{AC6D01CE-7ACE-4BE6-830F-DDD4A1EEB688}" srcOrd="1" destOrd="0" parTransId="{6EA18983-98F4-4865-B194-12F72700D6BD}" sibTransId="{0492221D-4133-4CD2-BE88-4D65AFCBC011}"/>
    <dgm:cxn modelId="{E144C91E-5B56-42A9-B204-EABA53BFE352}" type="presOf" srcId="{04C6F026-4175-4CCF-A591-7C16D293FB9C}" destId="{277C609E-B404-4919-8B19-0DCD3ADAE422}" srcOrd="0" destOrd="0" presId="urn:microsoft.com/office/officeart/2005/8/layout/hierarchy3#1"/>
    <dgm:cxn modelId="{75DA0112-03D4-48ED-98C7-E3F6FEC41B1F}" type="presOf" srcId="{9034C0B3-3169-4C58-917F-749B454D2CD5}" destId="{32A935BC-7788-4943-A900-89F3FD5EA959}" srcOrd="0" destOrd="0" presId="urn:microsoft.com/office/officeart/2005/8/layout/hierarchy3#1"/>
    <dgm:cxn modelId="{12C0CA77-18C0-409D-91F1-2168F4BE3DAA}" type="presOf" srcId="{C9E249D5-E0E1-499C-8EBB-BB3D87EB7A56}" destId="{8883D6E2-1B67-484C-A28D-12532559AE68}" srcOrd="0" destOrd="0" presId="urn:microsoft.com/office/officeart/2005/8/layout/hierarchy3#1"/>
    <dgm:cxn modelId="{9EBEAC1D-D267-483D-8C61-39FC54CD3C5B}" type="presOf" srcId="{651023CE-9865-4F91-B76A-9FBC6170BF1C}" destId="{ECCF90B0-E38F-447B-966A-891CCB0678A1}" srcOrd="0" destOrd="0" presId="urn:microsoft.com/office/officeart/2005/8/layout/hierarchy3#1"/>
    <dgm:cxn modelId="{8CCC66F8-499D-4075-8553-4BB606C5BC5A}" type="presOf" srcId="{B6EF68B8-23CE-4A85-BA69-798CD25056B6}" destId="{A5F0770C-422F-4E60-B907-3E8D210AA621}" srcOrd="0" destOrd="0" presId="urn:microsoft.com/office/officeart/2005/8/layout/hierarchy3#1"/>
    <dgm:cxn modelId="{B6D6C10B-D18F-4044-BB57-6503BDD0A3B5}" type="presParOf" srcId="{43E2CD92-01B2-4B57-9C57-A50A3A16F1FD}" destId="{3C42DFAA-BF07-4337-AD44-90F3BFFC8054}" srcOrd="0" destOrd="0" presId="urn:microsoft.com/office/officeart/2005/8/layout/hierarchy3#1"/>
    <dgm:cxn modelId="{315D3CC6-170D-4D73-9ACD-2195B3457798}" type="presParOf" srcId="{3C42DFAA-BF07-4337-AD44-90F3BFFC8054}" destId="{7AA41548-F4FE-4F02-B6AB-CCFC3D10EBA0}" srcOrd="0" destOrd="0" presId="urn:microsoft.com/office/officeart/2005/8/layout/hierarchy3#1"/>
    <dgm:cxn modelId="{437C4E0E-E9EA-4248-AA6A-38715EF47BB5}" type="presParOf" srcId="{7AA41548-F4FE-4F02-B6AB-CCFC3D10EBA0}" destId="{8883D6E2-1B67-484C-A28D-12532559AE68}" srcOrd="0" destOrd="0" presId="urn:microsoft.com/office/officeart/2005/8/layout/hierarchy3#1"/>
    <dgm:cxn modelId="{71B3A795-0F2A-4624-BE15-64EB483870DE}" type="presParOf" srcId="{7AA41548-F4FE-4F02-B6AB-CCFC3D10EBA0}" destId="{78525774-C894-43A9-B44C-429D79C35909}" srcOrd="1" destOrd="0" presId="urn:microsoft.com/office/officeart/2005/8/layout/hierarchy3#1"/>
    <dgm:cxn modelId="{5BF8500C-56F1-47B2-BB6D-262DFC5806BF}" type="presParOf" srcId="{3C42DFAA-BF07-4337-AD44-90F3BFFC8054}" destId="{9C24A067-EA9A-47A8-BE54-A8A9ECC2726F}" srcOrd="1" destOrd="0" presId="urn:microsoft.com/office/officeart/2005/8/layout/hierarchy3#1"/>
    <dgm:cxn modelId="{CBA8777F-5215-4334-B030-D6A612C08AC3}" type="presParOf" srcId="{9C24A067-EA9A-47A8-BE54-A8A9ECC2726F}" destId="{A5F0770C-422F-4E60-B907-3E8D210AA621}" srcOrd="0" destOrd="0" presId="urn:microsoft.com/office/officeart/2005/8/layout/hierarchy3#1"/>
    <dgm:cxn modelId="{930B818A-3414-4C58-A465-809D44232AFA}" type="presParOf" srcId="{9C24A067-EA9A-47A8-BE54-A8A9ECC2726F}" destId="{32A935BC-7788-4943-A900-89F3FD5EA959}" srcOrd="1" destOrd="0" presId="urn:microsoft.com/office/officeart/2005/8/layout/hierarchy3#1"/>
    <dgm:cxn modelId="{BCFFF5CF-4FC3-4FDE-BC17-131C8ECE729A}" type="presParOf" srcId="{43E2CD92-01B2-4B57-9C57-A50A3A16F1FD}" destId="{27B9467D-615E-44BF-BB29-801BC2AEB50C}" srcOrd="1" destOrd="0" presId="urn:microsoft.com/office/officeart/2005/8/layout/hierarchy3#1"/>
    <dgm:cxn modelId="{FAC595A4-CE90-493C-86D9-5AF00F706F54}" type="presParOf" srcId="{27B9467D-615E-44BF-BB29-801BC2AEB50C}" destId="{BF80CABE-F3B7-43D0-A2C9-0F6C9D64F6D1}" srcOrd="0" destOrd="0" presId="urn:microsoft.com/office/officeart/2005/8/layout/hierarchy3#1"/>
    <dgm:cxn modelId="{4B3A8A85-E0B6-44AC-8B03-904C4F796099}" type="presParOf" srcId="{BF80CABE-F3B7-43D0-A2C9-0F6C9D64F6D1}" destId="{2738137A-7411-441F-8F9C-A3025811F089}" srcOrd="0" destOrd="0" presId="urn:microsoft.com/office/officeart/2005/8/layout/hierarchy3#1"/>
    <dgm:cxn modelId="{89EA09C2-1956-49BB-BF97-3F1A95F36B6D}" type="presParOf" srcId="{BF80CABE-F3B7-43D0-A2C9-0F6C9D64F6D1}" destId="{B4A37035-82B6-4F11-83C1-F0C584177638}" srcOrd="1" destOrd="0" presId="urn:microsoft.com/office/officeart/2005/8/layout/hierarchy3#1"/>
    <dgm:cxn modelId="{1136BE79-E6B4-4256-8B67-7D05EA3E07B5}" type="presParOf" srcId="{27B9467D-615E-44BF-BB29-801BC2AEB50C}" destId="{2002D32B-D381-4A33-BBD8-C27485598401}" srcOrd="1" destOrd="0" presId="urn:microsoft.com/office/officeart/2005/8/layout/hierarchy3#1"/>
    <dgm:cxn modelId="{E323D7EE-FB47-4103-9835-05E67396FA61}" type="presParOf" srcId="{2002D32B-D381-4A33-BBD8-C27485598401}" destId="{277C609E-B404-4919-8B19-0DCD3ADAE422}" srcOrd="0" destOrd="0" presId="urn:microsoft.com/office/officeart/2005/8/layout/hierarchy3#1"/>
    <dgm:cxn modelId="{E9B83E98-D409-47B4-A12F-89AFE020AAC3}" type="presParOf" srcId="{2002D32B-D381-4A33-BBD8-C27485598401}" destId="{ECCF90B0-E38F-447B-966A-891CCB0678A1}" srcOrd="1" destOrd="0" presId="urn:microsoft.com/office/officeart/2005/8/layout/hierarchy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A3CDE8-8501-4232-A15D-E7EE1A007E24}" type="doc">
      <dgm:prSet loTypeId="urn:microsoft.com/office/officeart/2005/8/layout/default#1" loCatId="list" qsTypeId="urn:microsoft.com/office/officeart/2005/8/quickstyle/simple1#11" qsCatId="simple" csTypeId="urn:microsoft.com/office/officeart/2005/8/colors/accent1_2#11" csCatId="accent1" phldr="1"/>
      <dgm:spPr/>
      <dgm:t>
        <a:bodyPr/>
        <a:lstStyle/>
        <a:p>
          <a:endParaRPr lang="zh-CN" altLang="en-US"/>
        </a:p>
      </dgm:t>
    </dgm:pt>
    <dgm:pt modelId="{AB3AB604-5540-4D1D-8204-BB669A17E74B}">
      <dgm:prSet phldrT="[文本]" custT="1"/>
      <dgm:spPr/>
      <dgm:t>
        <a:bodyPr/>
        <a:lstStyle/>
        <a:p>
          <a:r>
            <a:rPr lang="zh-CN" altLang="en-US" sz="4000" dirty="0"/>
            <a:t>办理时间</a:t>
          </a:r>
        </a:p>
      </dgm:t>
    </dgm:pt>
    <dgm:pt modelId="{EDB28D74-5990-4B3F-929D-B343043316DC}" cxnId="{A5927329-D60B-4FEF-A860-2834E6008853}" type="parTrans">
      <dgm:prSet/>
      <dgm:spPr/>
      <dgm:t>
        <a:bodyPr/>
        <a:lstStyle/>
        <a:p>
          <a:endParaRPr lang="zh-CN" altLang="en-US"/>
        </a:p>
      </dgm:t>
    </dgm:pt>
    <dgm:pt modelId="{297E0977-F6D4-4890-83A5-CF7CB5EB17EA}" cxnId="{A5927329-D60B-4FEF-A860-2834E6008853}" type="sibTrans">
      <dgm:prSet/>
      <dgm:spPr/>
      <dgm:t>
        <a:bodyPr/>
        <a:lstStyle/>
        <a:p>
          <a:endParaRPr lang="zh-CN" altLang="en-US"/>
        </a:p>
      </dgm:t>
    </dgm:pt>
    <dgm:pt modelId="{8AF83782-0DDE-4B85-9CD7-A3D06A2B3097}">
      <dgm:prSet phldrT="[文本]" custT="1"/>
      <dgm:spPr/>
      <dgm:t>
        <a:bodyPr/>
        <a:lstStyle/>
        <a:p>
          <a:r>
            <a:rPr lang="zh-CN" altLang="en-US" sz="2400" dirty="0"/>
            <a:t>次年</a:t>
          </a:r>
          <a:r>
            <a:rPr lang="en-US" altLang="en-US" sz="2400" dirty="0"/>
            <a:t>3</a:t>
          </a:r>
          <a:r>
            <a:rPr lang="zh-CN" altLang="en-US" sz="2400" dirty="0"/>
            <a:t>月至</a:t>
          </a:r>
          <a:r>
            <a:rPr lang="en-US" altLang="en-US" sz="2400" dirty="0"/>
            <a:t>6</a:t>
          </a:r>
          <a:r>
            <a:rPr lang="zh-CN" altLang="en-US" sz="2400" dirty="0"/>
            <a:t>月</a:t>
          </a:r>
        </a:p>
      </dgm:t>
    </dgm:pt>
    <dgm:pt modelId="{AC4891FA-A999-4867-BA38-D8F090F3FA58}" cxnId="{B98FE960-947B-438A-BA55-2E12C5022D43}" type="parTrans">
      <dgm:prSet/>
      <dgm:spPr/>
      <dgm:t>
        <a:bodyPr/>
        <a:lstStyle/>
        <a:p>
          <a:endParaRPr lang="zh-CN" altLang="en-US"/>
        </a:p>
      </dgm:t>
    </dgm:pt>
    <dgm:pt modelId="{E4885D3C-81DF-425A-9AB7-AACFC524D55A}" cxnId="{B98FE960-947B-438A-BA55-2E12C5022D43}" type="sibTrans">
      <dgm:prSet/>
      <dgm:spPr/>
      <dgm:t>
        <a:bodyPr/>
        <a:lstStyle/>
        <a:p>
          <a:endParaRPr lang="zh-CN" altLang="en-US"/>
        </a:p>
      </dgm:t>
    </dgm:pt>
    <dgm:pt modelId="{4F767BD0-2CC4-499B-9C7C-C7B4FF5F55E7}">
      <dgm:prSet phldrT="[文本]" custT="1"/>
      <dgm:spPr/>
      <dgm:t>
        <a:bodyPr/>
        <a:lstStyle/>
        <a:p>
          <a:r>
            <a:rPr lang="zh-CN" altLang="en-US" sz="4000"/>
            <a:t>办理地点</a:t>
          </a:r>
          <a:endParaRPr lang="zh-CN" altLang="en-US" sz="4000" dirty="0"/>
        </a:p>
      </dgm:t>
    </dgm:pt>
    <dgm:pt modelId="{5147376F-CB74-4C96-BB74-3FCFF99EE30D}" cxnId="{41B4AF29-28C7-4BC8-BCDF-00D63149ADDF}" type="parTrans">
      <dgm:prSet/>
      <dgm:spPr/>
      <dgm:t>
        <a:bodyPr/>
        <a:lstStyle/>
        <a:p>
          <a:endParaRPr lang="zh-CN" altLang="en-US"/>
        </a:p>
      </dgm:t>
    </dgm:pt>
    <dgm:pt modelId="{2E3A1165-916F-4F66-8BDD-9ADCCE4AB1E6}" cxnId="{41B4AF29-28C7-4BC8-BCDF-00D63149ADDF}" type="sibTrans">
      <dgm:prSet/>
      <dgm:spPr/>
      <dgm:t>
        <a:bodyPr/>
        <a:lstStyle/>
        <a:p>
          <a:endParaRPr lang="zh-CN" altLang="en-US"/>
        </a:p>
      </dgm:t>
    </dgm:pt>
    <dgm:pt modelId="{AA134EBD-F02C-4FFF-86F8-BBB045B3B5A5}">
      <dgm:prSet phldrT="[文本]" custT="1"/>
      <dgm:spPr/>
      <dgm:t>
        <a:bodyPr/>
        <a:lstStyle/>
        <a:p>
          <a:r>
            <a:rPr lang="zh-CN" altLang="en-US" sz="2000" dirty="0"/>
            <a:t>任职单位地</a:t>
          </a:r>
        </a:p>
      </dgm:t>
    </dgm:pt>
    <dgm:pt modelId="{F9083E12-9E5B-4BF0-9524-657DCB7DC010}" cxnId="{C216EC8C-3B6B-4C83-847E-85FE0D5D3EE7}" type="parTrans">
      <dgm:prSet/>
      <dgm:spPr/>
      <dgm:t>
        <a:bodyPr/>
        <a:lstStyle/>
        <a:p>
          <a:endParaRPr lang="zh-CN" altLang="en-US"/>
        </a:p>
      </dgm:t>
    </dgm:pt>
    <dgm:pt modelId="{676E167F-5CC2-4CE7-B8BA-43F550CB86EA}" cxnId="{C216EC8C-3B6B-4C83-847E-85FE0D5D3EE7}" type="sibTrans">
      <dgm:prSet/>
      <dgm:spPr/>
      <dgm:t>
        <a:bodyPr/>
        <a:lstStyle/>
        <a:p>
          <a:endParaRPr lang="zh-CN" altLang="en-US"/>
        </a:p>
      </dgm:t>
    </dgm:pt>
    <dgm:pt modelId="{FDDD3B8A-2DFA-44CB-9ECF-0A0D72C630DC}">
      <dgm:prSet custT="1"/>
      <dgm:spPr/>
      <dgm:t>
        <a:bodyPr/>
        <a:lstStyle/>
        <a:p>
          <a:r>
            <a:rPr lang="zh-CN" altLang="en-US" sz="2000" dirty="0"/>
            <a:t>户籍地</a:t>
          </a:r>
        </a:p>
      </dgm:t>
    </dgm:pt>
    <dgm:pt modelId="{D487596C-0362-4842-9C6B-BB9D32BD5D06}" cxnId="{EC8FAD78-127F-45C2-93BD-5E8239AB17E4}" type="parTrans">
      <dgm:prSet/>
      <dgm:spPr/>
      <dgm:t>
        <a:bodyPr/>
        <a:lstStyle/>
        <a:p>
          <a:endParaRPr lang="zh-CN" altLang="en-US"/>
        </a:p>
      </dgm:t>
    </dgm:pt>
    <dgm:pt modelId="{BBC7063F-E50A-403F-BAE0-D6567FBDB464}" cxnId="{EC8FAD78-127F-45C2-93BD-5E8239AB17E4}" type="sibTrans">
      <dgm:prSet/>
      <dgm:spPr/>
      <dgm:t>
        <a:bodyPr/>
        <a:lstStyle/>
        <a:p>
          <a:endParaRPr lang="zh-CN" altLang="en-US"/>
        </a:p>
      </dgm:t>
    </dgm:pt>
    <dgm:pt modelId="{58660027-5A7D-4237-824B-9F69906352A0}">
      <dgm:prSet custT="1"/>
      <dgm:spPr/>
      <dgm:t>
        <a:bodyPr/>
        <a:lstStyle/>
        <a:p>
          <a:r>
            <a:rPr lang="zh-CN" altLang="en-US" sz="2000" dirty="0"/>
            <a:t>经常居住地</a:t>
          </a:r>
        </a:p>
      </dgm:t>
    </dgm:pt>
    <dgm:pt modelId="{3D701750-F140-4F95-98E2-A4DBE721AAD6}" cxnId="{6A563B27-E00E-4ACC-AA45-90552812D403}" type="parTrans">
      <dgm:prSet/>
      <dgm:spPr/>
      <dgm:t>
        <a:bodyPr/>
        <a:lstStyle/>
        <a:p>
          <a:endParaRPr lang="zh-CN" altLang="en-US"/>
        </a:p>
      </dgm:t>
    </dgm:pt>
    <dgm:pt modelId="{3C41DA36-B620-48EB-B7A8-6A73E141BCE5}" cxnId="{6A563B27-E00E-4ACC-AA45-90552812D403}" type="sibTrans">
      <dgm:prSet/>
      <dgm:spPr/>
      <dgm:t>
        <a:bodyPr/>
        <a:lstStyle/>
        <a:p>
          <a:endParaRPr lang="zh-CN" altLang="en-US"/>
        </a:p>
      </dgm:t>
    </dgm:pt>
    <dgm:pt modelId="{D0BD6118-8F09-4B97-B24E-18308DA80C84}">
      <dgm:prSet phldrT="[文本]" custT="1"/>
      <dgm:spPr/>
      <dgm:t>
        <a:bodyPr/>
        <a:lstStyle/>
        <a:p>
          <a:r>
            <a:rPr lang="zh-CN" altLang="en-US" sz="4000" dirty="0"/>
            <a:t>办理方法</a:t>
          </a:r>
        </a:p>
      </dgm:t>
    </dgm:pt>
    <dgm:pt modelId="{19CCF380-B961-4D14-931E-BAC7BA9C0CBB}" cxnId="{7E826152-AA04-4DA1-9715-9C2EB6E7A9D6}" type="parTrans">
      <dgm:prSet/>
      <dgm:spPr/>
      <dgm:t>
        <a:bodyPr/>
        <a:lstStyle/>
        <a:p>
          <a:endParaRPr lang="zh-CN" altLang="en-US"/>
        </a:p>
      </dgm:t>
    </dgm:pt>
    <dgm:pt modelId="{0C155D10-1108-4E6C-B546-CE1AAE5F6518}" cxnId="{7E826152-AA04-4DA1-9715-9C2EB6E7A9D6}" type="sibTrans">
      <dgm:prSet/>
      <dgm:spPr/>
      <dgm:t>
        <a:bodyPr/>
        <a:lstStyle/>
        <a:p>
          <a:endParaRPr lang="zh-CN" altLang="en-US"/>
        </a:p>
      </dgm:t>
    </dgm:pt>
    <dgm:pt modelId="{5F75B4F6-2B6C-447D-B0E6-EFEFB166D5E5}">
      <dgm:prSet phldrT="[文本]" custT="1"/>
      <dgm:spPr/>
      <dgm:t>
        <a:bodyPr/>
        <a:lstStyle/>
        <a:p>
          <a:r>
            <a:rPr lang="zh-CN" altLang="en-US" sz="2000" b="1" dirty="0"/>
            <a:t>自己办</a:t>
          </a:r>
        </a:p>
      </dgm:t>
    </dgm:pt>
    <dgm:pt modelId="{8CCDE59D-7263-4196-B082-9F168C6F07B7}" cxnId="{6F8A671B-A15E-429B-80A4-DACE1520EAC2}" type="parTrans">
      <dgm:prSet/>
      <dgm:spPr/>
      <dgm:t>
        <a:bodyPr/>
        <a:lstStyle/>
        <a:p>
          <a:endParaRPr lang="zh-CN" altLang="en-US"/>
        </a:p>
      </dgm:t>
    </dgm:pt>
    <dgm:pt modelId="{ECC6609B-C527-44F3-8392-ABE1B12C3B63}" cxnId="{6F8A671B-A15E-429B-80A4-DACE1520EAC2}" type="sibTrans">
      <dgm:prSet/>
      <dgm:spPr/>
      <dgm:t>
        <a:bodyPr/>
        <a:lstStyle/>
        <a:p>
          <a:endParaRPr lang="zh-CN" altLang="en-US"/>
        </a:p>
      </dgm:t>
    </dgm:pt>
    <dgm:pt modelId="{7C65E0E9-2542-4B25-9F3C-99F8B811982D}">
      <dgm:prSet custT="1"/>
      <dgm:spPr/>
      <dgm:t>
        <a:bodyPr/>
        <a:lstStyle/>
        <a:p>
          <a:r>
            <a:rPr lang="zh-CN" altLang="en-US" sz="2000" dirty="0"/>
            <a:t>单位办</a:t>
          </a:r>
        </a:p>
      </dgm:t>
    </dgm:pt>
    <dgm:pt modelId="{B9A9CE0D-A73E-40BC-9980-E82A4DD100D9}" cxnId="{941CB022-53D1-4E41-81D8-2E46972B641A}" type="parTrans">
      <dgm:prSet/>
      <dgm:spPr/>
      <dgm:t>
        <a:bodyPr/>
        <a:lstStyle/>
        <a:p>
          <a:endParaRPr lang="zh-CN" altLang="en-US"/>
        </a:p>
      </dgm:t>
    </dgm:pt>
    <dgm:pt modelId="{884A45C9-420A-4CE6-8C58-90E7653F997B}" cxnId="{941CB022-53D1-4E41-81D8-2E46972B641A}" type="sibTrans">
      <dgm:prSet/>
      <dgm:spPr/>
      <dgm:t>
        <a:bodyPr/>
        <a:lstStyle/>
        <a:p>
          <a:endParaRPr lang="zh-CN" altLang="en-US"/>
        </a:p>
      </dgm:t>
    </dgm:pt>
    <dgm:pt modelId="{7FF0BCCC-49D0-4C77-8707-536C2F3AF990}">
      <dgm:prSet custT="1"/>
      <dgm:spPr/>
      <dgm:t>
        <a:bodyPr/>
        <a:lstStyle/>
        <a:p>
          <a:r>
            <a:rPr lang="zh-CN" altLang="en-US" sz="2000" dirty="0"/>
            <a:t>请人办</a:t>
          </a:r>
          <a:endParaRPr lang="zh-CN" altLang="en-US" sz="1500" dirty="0"/>
        </a:p>
      </dgm:t>
    </dgm:pt>
    <dgm:pt modelId="{4E5C0931-A7E5-43B5-B648-39369F2BDE3D}" cxnId="{CD28F005-BFFE-432F-BDDE-1F1F85D5690E}" type="parTrans">
      <dgm:prSet/>
      <dgm:spPr/>
      <dgm:t>
        <a:bodyPr/>
        <a:lstStyle/>
        <a:p>
          <a:endParaRPr lang="zh-CN" altLang="en-US"/>
        </a:p>
      </dgm:t>
    </dgm:pt>
    <dgm:pt modelId="{B2F6256D-9E19-4C96-9652-541AA19CFF7C}" cxnId="{CD28F005-BFFE-432F-BDDE-1F1F85D5690E}" type="sibTrans">
      <dgm:prSet/>
      <dgm:spPr/>
      <dgm:t>
        <a:bodyPr/>
        <a:lstStyle/>
        <a:p>
          <a:endParaRPr lang="zh-CN" altLang="en-US"/>
        </a:p>
      </dgm:t>
    </dgm:pt>
    <dgm:pt modelId="{B6AD2FD2-E8D6-4702-9865-64A88B44B0C3}">
      <dgm:prSet phldrT="[文本]" custT="1"/>
      <dgm:spPr/>
      <dgm:t>
        <a:bodyPr/>
        <a:lstStyle/>
        <a:p>
          <a:r>
            <a:rPr lang="zh-CN" altLang="en-US" sz="4000" dirty="0"/>
            <a:t>办理渠道</a:t>
          </a:r>
        </a:p>
      </dgm:t>
    </dgm:pt>
    <dgm:pt modelId="{FD9A8F9B-0C95-4FAB-A250-68E5631A793A}" cxnId="{AD36E22F-5D50-40F2-96DB-025CCF847333}" type="sibTrans">
      <dgm:prSet/>
      <dgm:spPr/>
      <dgm:t>
        <a:bodyPr/>
        <a:lstStyle/>
        <a:p>
          <a:endParaRPr lang="zh-CN" altLang="en-US"/>
        </a:p>
      </dgm:t>
    </dgm:pt>
    <dgm:pt modelId="{AA0772F2-D402-4B3D-9D7E-1ED32569CB71}" cxnId="{AD36E22F-5D50-40F2-96DB-025CCF847333}" type="parTrans">
      <dgm:prSet/>
      <dgm:spPr/>
      <dgm:t>
        <a:bodyPr/>
        <a:lstStyle/>
        <a:p>
          <a:endParaRPr lang="zh-CN" altLang="en-US"/>
        </a:p>
      </dgm:t>
    </dgm:pt>
    <dgm:pt modelId="{66D6DDCB-9B69-4CE5-B5BE-34A3BC962BB6}">
      <dgm:prSet phldrT="[文本]" custT="1"/>
      <dgm:spPr/>
      <dgm:t>
        <a:bodyPr/>
        <a:lstStyle/>
        <a:p>
          <a:r>
            <a:rPr lang="zh-CN" altLang="en-US" sz="2000" b="1" dirty="0"/>
            <a:t>网络办</a:t>
          </a:r>
        </a:p>
      </dgm:t>
    </dgm:pt>
    <dgm:pt modelId="{E682B973-574C-41D0-8208-A4227C47027B}" cxnId="{3383A780-1EBD-41F9-B0E2-C2E033D2DE9B}" type="sibTrans">
      <dgm:prSet/>
      <dgm:spPr/>
      <dgm:t>
        <a:bodyPr/>
        <a:lstStyle/>
        <a:p>
          <a:endParaRPr lang="zh-CN" altLang="en-US"/>
        </a:p>
      </dgm:t>
    </dgm:pt>
    <dgm:pt modelId="{8D8C8F31-4452-4588-999D-1714AD2956E8}" cxnId="{3383A780-1EBD-41F9-B0E2-C2E033D2DE9B}" type="parTrans">
      <dgm:prSet/>
      <dgm:spPr/>
      <dgm:t>
        <a:bodyPr/>
        <a:lstStyle/>
        <a:p>
          <a:endParaRPr lang="zh-CN" altLang="en-US"/>
        </a:p>
      </dgm:t>
    </dgm:pt>
    <dgm:pt modelId="{A1356A08-0D4E-4042-A25C-F7925670F945}">
      <dgm:prSet custT="1"/>
      <dgm:spPr/>
      <dgm:t>
        <a:bodyPr/>
        <a:lstStyle/>
        <a:p>
          <a:r>
            <a:rPr lang="zh-CN" altLang="en-US" sz="2000" dirty="0"/>
            <a:t>邮寄办</a:t>
          </a:r>
        </a:p>
      </dgm:t>
    </dgm:pt>
    <dgm:pt modelId="{7775575D-12F6-4FFE-BD8D-F96FA63CD74E}" cxnId="{808828D1-664F-46F1-BB67-B4580546A8C3}" type="sibTrans">
      <dgm:prSet/>
      <dgm:spPr/>
      <dgm:t>
        <a:bodyPr/>
        <a:lstStyle/>
        <a:p>
          <a:endParaRPr lang="zh-CN" altLang="en-US"/>
        </a:p>
      </dgm:t>
    </dgm:pt>
    <dgm:pt modelId="{78D79F0E-CBD3-45DA-9962-ED895881BA6C}" cxnId="{808828D1-664F-46F1-BB67-B4580546A8C3}" type="parTrans">
      <dgm:prSet/>
      <dgm:spPr/>
      <dgm:t>
        <a:bodyPr/>
        <a:lstStyle/>
        <a:p>
          <a:endParaRPr lang="zh-CN" altLang="en-US"/>
        </a:p>
      </dgm:t>
    </dgm:pt>
    <dgm:pt modelId="{24D40305-F069-4D70-9A5A-7FE19D6B160B}">
      <dgm:prSet custT="1"/>
      <dgm:spPr/>
      <dgm:t>
        <a:bodyPr/>
        <a:lstStyle/>
        <a:p>
          <a:r>
            <a:rPr lang="zh-CN" altLang="en-US" sz="2000" dirty="0"/>
            <a:t>大厅办</a:t>
          </a:r>
        </a:p>
      </dgm:t>
    </dgm:pt>
    <dgm:pt modelId="{9BD5719A-F743-40F7-9E64-3F7D3CE2F53D}" cxnId="{DA5CE877-4CB8-4856-8219-302C7A13FBB2}" type="sibTrans">
      <dgm:prSet/>
      <dgm:spPr/>
      <dgm:t>
        <a:bodyPr/>
        <a:lstStyle/>
        <a:p>
          <a:endParaRPr lang="zh-CN" altLang="en-US"/>
        </a:p>
      </dgm:t>
    </dgm:pt>
    <dgm:pt modelId="{F1AFCF01-5831-462A-803E-030CE61D0A18}" cxnId="{DA5CE877-4CB8-4856-8219-302C7A13FBB2}" type="parTrans">
      <dgm:prSet/>
      <dgm:spPr/>
      <dgm:t>
        <a:bodyPr/>
        <a:lstStyle/>
        <a:p>
          <a:endParaRPr lang="zh-CN" altLang="en-US"/>
        </a:p>
      </dgm:t>
    </dgm:pt>
    <dgm:pt modelId="{F0E94F19-EBCF-42A3-82E5-57B4E21CB941}" type="pres">
      <dgm:prSet presAssocID="{D4A3CDE8-8501-4232-A15D-E7EE1A007E24}" presName="diagram" presStyleCnt="0">
        <dgm:presLayoutVars>
          <dgm:dir/>
          <dgm:resizeHandles val="exact"/>
        </dgm:presLayoutVars>
      </dgm:prSet>
      <dgm:spPr/>
      <dgm:t>
        <a:bodyPr/>
        <a:lstStyle/>
        <a:p>
          <a:endParaRPr lang="zh-CN" altLang="en-US"/>
        </a:p>
      </dgm:t>
    </dgm:pt>
    <dgm:pt modelId="{98BC42B1-12B2-41F1-B787-061BC322BE3B}" type="pres">
      <dgm:prSet presAssocID="{AB3AB604-5540-4D1D-8204-BB669A17E74B}" presName="node" presStyleLbl="node1" presStyleIdx="0" presStyleCnt="4">
        <dgm:presLayoutVars>
          <dgm:bulletEnabled val="1"/>
        </dgm:presLayoutVars>
      </dgm:prSet>
      <dgm:spPr/>
      <dgm:t>
        <a:bodyPr/>
        <a:lstStyle/>
        <a:p>
          <a:endParaRPr lang="zh-CN" altLang="en-US"/>
        </a:p>
      </dgm:t>
    </dgm:pt>
    <dgm:pt modelId="{BC784497-08D9-4831-B62C-48AD5F028C64}" type="pres">
      <dgm:prSet presAssocID="{297E0977-F6D4-4890-83A5-CF7CB5EB17EA}" presName="sibTrans" presStyleCnt="0"/>
      <dgm:spPr/>
    </dgm:pt>
    <dgm:pt modelId="{96215ACC-EEE6-4331-B43F-323F1267A594}" type="pres">
      <dgm:prSet presAssocID="{4F767BD0-2CC4-499B-9C7C-C7B4FF5F55E7}" presName="node" presStyleLbl="node1" presStyleIdx="1" presStyleCnt="4">
        <dgm:presLayoutVars>
          <dgm:bulletEnabled val="1"/>
        </dgm:presLayoutVars>
      </dgm:prSet>
      <dgm:spPr/>
      <dgm:t>
        <a:bodyPr/>
        <a:lstStyle/>
        <a:p>
          <a:endParaRPr lang="zh-CN" altLang="en-US"/>
        </a:p>
      </dgm:t>
    </dgm:pt>
    <dgm:pt modelId="{D07736B2-97DE-420B-8C92-AE2530CE2071}" type="pres">
      <dgm:prSet presAssocID="{2E3A1165-916F-4F66-8BDD-9ADCCE4AB1E6}" presName="sibTrans" presStyleCnt="0"/>
      <dgm:spPr/>
    </dgm:pt>
    <dgm:pt modelId="{32AA1D23-EDB6-481E-AB63-6E01BDB9F5F0}" type="pres">
      <dgm:prSet presAssocID="{B6AD2FD2-E8D6-4702-9865-64A88B44B0C3}" presName="node" presStyleLbl="node1" presStyleIdx="2" presStyleCnt="4">
        <dgm:presLayoutVars>
          <dgm:bulletEnabled val="1"/>
        </dgm:presLayoutVars>
      </dgm:prSet>
      <dgm:spPr/>
      <dgm:t>
        <a:bodyPr/>
        <a:lstStyle/>
        <a:p>
          <a:endParaRPr lang="zh-CN" altLang="en-US"/>
        </a:p>
      </dgm:t>
    </dgm:pt>
    <dgm:pt modelId="{268604B8-F5E1-431C-8912-897E4B1F6B32}" type="pres">
      <dgm:prSet presAssocID="{FD9A8F9B-0C95-4FAB-A250-68E5631A793A}" presName="sibTrans" presStyleCnt="0"/>
      <dgm:spPr/>
    </dgm:pt>
    <dgm:pt modelId="{4CD01134-B6CD-419E-A4F1-74ED229CE414}" type="pres">
      <dgm:prSet presAssocID="{D0BD6118-8F09-4B97-B24E-18308DA80C84}" presName="node" presStyleLbl="node1" presStyleIdx="3" presStyleCnt="4">
        <dgm:presLayoutVars>
          <dgm:bulletEnabled val="1"/>
        </dgm:presLayoutVars>
      </dgm:prSet>
      <dgm:spPr/>
      <dgm:t>
        <a:bodyPr/>
        <a:lstStyle/>
        <a:p>
          <a:endParaRPr lang="zh-CN" altLang="en-US"/>
        </a:p>
      </dgm:t>
    </dgm:pt>
  </dgm:ptLst>
  <dgm:cxnLst>
    <dgm:cxn modelId="{92C682F9-48D6-4CF8-846C-7AFDB621F5A6}" type="presOf" srcId="{FDDD3B8A-2DFA-44CB-9ECF-0A0D72C630DC}" destId="{96215ACC-EEE6-4331-B43F-323F1267A594}" srcOrd="0" destOrd="2" presId="urn:microsoft.com/office/officeart/2005/8/layout/default#1"/>
    <dgm:cxn modelId="{6F8A671B-A15E-429B-80A4-DACE1520EAC2}" srcId="{D0BD6118-8F09-4B97-B24E-18308DA80C84}" destId="{5F75B4F6-2B6C-447D-B0E6-EFEFB166D5E5}" srcOrd="0" destOrd="0" parTransId="{8CCDE59D-7263-4196-B082-9F168C6F07B7}" sibTransId="{ECC6609B-C527-44F3-8392-ABE1B12C3B63}"/>
    <dgm:cxn modelId="{7E826152-AA04-4DA1-9715-9C2EB6E7A9D6}" srcId="{D4A3CDE8-8501-4232-A15D-E7EE1A007E24}" destId="{D0BD6118-8F09-4B97-B24E-18308DA80C84}" srcOrd="3" destOrd="0" parTransId="{19CCF380-B961-4D14-931E-BAC7BA9C0CBB}" sibTransId="{0C155D10-1108-4E6C-B546-CE1AAE5F6518}"/>
    <dgm:cxn modelId="{0C12AFA1-574B-419F-BD37-02887E05204C}" type="presOf" srcId="{58660027-5A7D-4237-824B-9F69906352A0}" destId="{96215ACC-EEE6-4331-B43F-323F1267A594}" srcOrd="0" destOrd="3" presId="urn:microsoft.com/office/officeart/2005/8/layout/default#1"/>
    <dgm:cxn modelId="{ACA2B946-9352-4B98-9E72-6A4A610049CF}" type="presOf" srcId="{4F767BD0-2CC4-499B-9C7C-C7B4FF5F55E7}" destId="{96215ACC-EEE6-4331-B43F-323F1267A594}" srcOrd="0" destOrd="0" presId="urn:microsoft.com/office/officeart/2005/8/layout/default#1"/>
    <dgm:cxn modelId="{EC8FAD78-127F-45C2-93BD-5E8239AB17E4}" srcId="{4F767BD0-2CC4-499B-9C7C-C7B4FF5F55E7}" destId="{FDDD3B8A-2DFA-44CB-9ECF-0A0D72C630DC}" srcOrd="1" destOrd="0" parTransId="{D487596C-0362-4842-9C6B-BB9D32BD5D06}" sibTransId="{BBC7063F-E50A-403F-BAE0-D6567FBDB464}"/>
    <dgm:cxn modelId="{CCF48D57-1C04-437C-9D4F-BBF695E7543B}" type="presOf" srcId="{8AF83782-0DDE-4B85-9CD7-A3D06A2B3097}" destId="{98BC42B1-12B2-41F1-B787-061BC322BE3B}" srcOrd="0" destOrd="1" presId="urn:microsoft.com/office/officeart/2005/8/layout/default#1"/>
    <dgm:cxn modelId="{C216EC8C-3B6B-4C83-847E-85FE0D5D3EE7}" srcId="{4F767BD0-2CC4-499B-9C7C-C7B4FF5F55E7}" destId="{AA134EBD-F02C-4FFF-86F8-BBB045B3B5A5}" srcOrd="0" destOrd="0" parTransId="{F9083E12-9E5B-4BF0-9524-657DCB7DC010}" sibTransId="{676E167F-5CC2-4CE7-B8BA-43F550CB86EA}"/>
    <dgm:cxn modelId="{29963740-E1D4-4C45-9A96-5355B7BFBBAD}" type="presOf" srcId="{7C65E0E9-2542-4B25-9F3C-99F8B811982D}" destId="{4CD01134-B6CD-419E-A4F1-74ED229CE414}" srcOrd="0" destOrd="2" presId="urn:microsoft.com/office/officeart/2005/8/layout/default#1"/>
    <dgm:cxn modelId="{B98FE960-947B-438A-BA55-2E12C5022D43}" srcId="{AB3AB604-5540-4D1D-8204-BB669A17E74B}" destId="{8AF83782-0DDE-4B85-9CD7-A3D06A2B3097}" srcOrd="0" destOrd="0" parTransId="{AC4891FA-A999-4867-BA38-D8F090F3FA58}" sibTransId="{E4885D3C-81DF-425A-9AB7-AACFC524D55A}"/>
    <dgm:cxn modelId="{9029D2DA-CAA7-4576-B2F9-2FD136A66B72}" type="presOf" srcId="{24D40305-F069-4D70-9A5A-7FE19D6B160B}" destId="{32AA1D23-EDB6-481E-AB63-6E01BDB9F5F0}" srcOrd="0" destOrd="3" presId="urn:microsoft.com/office/officeart/2005/8/layout/default#1"/>
    <dgm:cxn modelId="{AD36E22F-5D50-40F2-96DB-025CCF847333}" srcId="{D4A3CDE8-8501-4232-A15D-E7EE1A007E24}" destId="{B6AD2FD2-E8D6-4702-9865-64A88B44B0C3}" srcOrd="2" destOrd="0" parTransId="{AA0772F2-D402-4B3D-9D7E-1ED32569CB71}" sibTransId="{FD9A8F9B-0C95-4FAB-A250-68E5631A793A}"/>
    <dgm:cxn modelId="{6A563B27-E00E-4ACC-AA45-90552812D403}" srcId="{4F767BD0-2CC4-499B-9C7C-C7B4FF5F55E7}" destId="{58660027-5A7D-4237-824B-9F69906352A0}" srcOrd="2" destOrd="0" parTransId="{3D701750-F140-4F95-98E2-A4DBE721AAD6}" sibTransId="{3C41DA36-B620-48EB-B7A8-6A73E141BCE5}"/>
    <dgm:cxn modelId="{41B4AF29-28C7-4BC8-BCDF-00D63149ADDF}" srcId="{D4A3CDE8-8501-4232-A15D-E7EE1A007E24}" destId="{4F767BD0-2CC4-499B-9C7C-C7B4FF5F55E7}" srcOrd="1" destOrd="0" parTransId="{5147376F-CB74-4C96-BB74-3FCFF99EE30D}" sibTransId="{2E3A1165-916F-4F66-8BDD-9ADCCE4AB1E6}"/>
    <dgm:cxn modelId="{A5927329-D60B-4FEF-A860-2834E6008853}" srcId="{D4A3CDE8-8501-4232-A15D-E7EE1A007E24}" destId="{AB3AB604-5540-4D1D-8204-BB669A17E74B}" srcOrd="0" destOrd="0" parTransId="{EDB28D74-5990-4B3F-929D-B343043316DC}" sibTransId="{297E0977-F6D4-4890-83A5-CF7CB5EB17EA}"/>
    <dgm:cxn modelId="{CD28F005-BFFE-432F-BDDE-1F1F85D5690E}" srcId="{D0BD6118-8F09-4B97-B24E-18308DA80C84}" destId="{7FF0BCCC-49D0-4C77-8707-536C2F3AF990}" srcOrd="2" destOrd="0" parTransId="{4E5C0931-A7E5-43B5-B648-39369F2BDE3D}" sibTransId="{B2F6256D-9E19-4C96-9652-541AA19CFF7C}"/>
    <dgm:cxn modelId="{CE5A39DE-FB8A-4341-B9B7-83F915E9B374}" type="presOf" srcId="{A1356A08-0D4E-4042-A25C-F7925670F945}" destId="{32AA1D23-EDB6-481E-AB63-6E01BDB9F5F0}" srcOrd="0" destOrd="2" presId="urn:microsoft.com/office/officeart/2005/8/layout/default#1"/>
    <dgm:cxn modelId="{3531F791-E860-45D9-9964-865B9498BF02}" type="presOf" srcId="{D0BD6118-8F09-4B97-B24E-18308DA80C84}" destId="{4CD01134-B6CD-419E-A4F1-74ED229CE414}" srcOrd="0" destOrd="0" presId="urn:microsoft.com/office/officeart/2005/8/layout/default#1"/>
    <dgm:cxn modelId="{B775C278-369E-4F88-82FD-6AED74485F80}" type="presOf" srcId="{7FF0BCCC-49D0-4C77-8707-536C2F3AF990}" destId="{4CD01134-B6CD-419E-A4F1-74ED229CE414}" srcOrd="0" destOrd="3" presId="urn:microsoft.com/office/officeart/2005/8/layout/default#1"/>
    <dgm:cxn modelId="{9222DD52-07D7-4016-BDA5-B95191CCC31A}" type="presOf" srcId="{5F75B4F6-2B6C-447D-B0E6-EFEFB166D5E5}" destId="{4CD01134-B6CD-419E-A4F1-74ED229CE414}" srcOrd="0" destOrd="1" presId="urn:microsoft.com/office/officeart/2005/8/layout/default#1"/>
    <dgm:cxn modelId="{941CB022-53D1-4E41-81D8-2E46972B641A}" srcId="{D0BD6118-8F09-4B97-B24E-18308DA80C84}" destId="{7C65E0E9-2542-4B25-9F3C-99F8B811982D}" srcOrd="1" destOrd="0" parTransId="{B9A9CE0D-A73E-40BC-9980-E82A4DD100D9}" sibTransId="{884A45C9-420A-4CE6-8C58-90E7653F997B}"/>
    <dgm:cxn modelId="{CCA98431-5629-4136-A0F1-4DED4B7C3C6C}" type="presOf" srcId="{B6AD2FD2-E8D6-4702-9865-64A88B44B0C3}" destId="{32AA1D23-EDB6-481E-AB63-6E01BDB9F5F0}" srcOrd="0" destOrd="0" presId="urn:microsoft.com/office/officeart/2005/8/layout/default#1"/>
    <dgm:cxn modelId="{F33889DD-E132-4182-A85E-97BAF52FC47F}" type="presOf" srcId="{D4A3CDE8-8501-4232-A15D-E7EE1A007E24}" destId="{F0E94F19-EBCF-42A3-82E5-57B4E21CB941}" srcOrd="0" destOrd="0" presId="urn:microsoft.com/office/officeart/2005/8/layout/default#1"/>
    <dgm:cxn modelId="{808828D1-664F-46F1-BB67-B4580546A8C3}" srcId="{B6AD2FD2-E8D6-4702-9865-64A88B44B0C3}" destId="{A1356A08-0D4E-4042-A25C-F7925670F945}" srcOrd="1" destOrd="0" parTransId="{78D79F0E-CBD3-45DA-9962-ED895881BA6C}" sibTransId="{7775575D-12F6-4FFE-BD8D-F96FA63CD74E}"/>
    <dgm:cxn modelId="{ED9EAC37-4ACE-4CB6-9F12-C83505F2F830}" type="presOf" srcId="{66D6DDCB-9B69-4CE5-B5BE-34A3BC962BB6}" destId="{32AA1D23-EDB6-481E-AB63-6E01BDB9F5F0}" srcOrd="0" destOrd="1" presId="urn:microsoft.com/office/officeart/2005/8/layout/default#1"/>
    <dgm:cxn modelId="{04E58699-0393-4E5F-B49F-3C61B9F13420}" type="presOf" srcId="{AB3AB604-5540-4D1D-8204-BB669A17E74B}" destId="{98BC42B1-12B2-41F1-B787-061BC322BE3B}" srcOrd="0" destOrd="0" presId="urn:microsoft.com/office/officeart/2005/8/layout/default#1"/>
    <dgm:cxn modelId="{6A1ACF7A-150E-492E-9817-6A566E82E771}" type="presOf" srcId="{AA134EBD-F02C-4FFF-86F8-BBB045B3B5A5}" destId="{96215ACC-EEE6-4331-B43F-323F1267A594}" srcOrd="0" destOrd="1" presId="urn:microsoft.com/office/officeart/2005/8/layout/default#1"/>
    <dgm:cxn modelId="{3383A780-1EBD-41F9-B0E2-C2E033D2DE9B}" srcId="{B6AD2FD2-E8D6-4702-9865-64A88B44B0C3}" destId="{66D6DDCB-9B69-4CE5-B5BE-34A3BC962BB6}" srcOrd="0" destOrd="0" parTransId="{8D8C8F31-4452-4588-999D-1714AD2956E8}" sibTransId="{E682B973-574C-41D0-8208-A4227C47027B}"/>
    <dgm:cxn modelId="{DA5CE877-4CB8-4856-8219-302C7A13FBB2}" srcId="{B6AD2FD2-E8D6-4702-9865-64A88B44B0C3}" destId="{24D40305-F069-4D70-9A5A-7FE19D6B160B}" srcOrd="2" destOrd="0" parTransId="{F1AFCF01-5831-462A-803E-030CE61D0A18}" sibTransId="{9BD5719A-F743-40F7-9E64-3F7D3CE2F53D}"/>
    <dgm:cxn modelId="{E773FBB8-9D8B-484D-9026-D47493010558}" type="presParOf" srcId="{F0E94F19-EBCF-42A3-82E5-57B4E21CB941}" destId="{98BC42B1-12B2-41F1-B787-061BC322BE3B}" srcOrd="0" destOrd="0" presId="urn:microsoft.com/office/officeart/2005/8/layout/default#1"/>
    <dgm:cxn modelId="{F74DF609-3405-46F3-8DB0-7ADBE7B7DA4D}" type="presParOf" srcId="{F0E94F19-EBCF-42A3-82E5-57B4E21CB941}" destId="{BC784497-08D9-4831-B62C-48AD5F028C64}" srcOrd="1" destOrd="0" presId="urn:microsoft.com/office/officeart/2005/8/layout/default#1"/>
    <dgm:cxn modelId="{78FFB598-A84C-4500-8CFD-34D77C4E2E9A}" type="presParOf" srcId="{F0E94F19-EBCF-42A3-82E5-57B4E21CB941}" destId="{96215ACC-EEE6-4331-B43F-323F1267A594}" srcOrd="2" destOrd="0" presId="urn:microsoft.com/office/officeart/2005/8/layout/default#1"/>
    <dgm:cxn modelId="{12C944AF-3748-4867-BD32-697142AB75C7}" type="presParOf" srcId="{F0E94F19-EBCF-42A3-82E5-57B4E21CB941}" destId="{D07736B2-97DE-420B-8C92-AE2530CE2071}" srcOrd="3" destOrd="0" presId="urn:microsoft.com/office/officeart/2005/8/layout/default#1"/>
    <dgm:cxn modelId="{1D9CF463-7290-4BD6-9DAB-2A049D812543}" type="presParOf" srcId="{F0E94F19-EBCF-42A3-82E5-57B4E21CB941}" destId="{32AA1D23-EDB6-481E-AB63-6E01BDB9F5F0}" srcOrd="4" destOrd="0" presId="urn:microsoft.com/office/officeart/2005/8/layout/default#1"/>
    <dgm:cxn modelId="{AD0188AC-D2B2-4CEB-B561-6D1A742D57A1}" type="presParOf" srcId="{F0E94F19-EBCF-42A3-82E5-57B4E21CB941}" destId="{268604B8-F5E1-431C-8912-897E4B1F6B32}" srcOrd="5" destOrd="0" presId="urn:microsoft.com/office/officeart/2005/8/layout/default#1"/>
    <dgm:cxn modelId="{AC6638C2-8898-4505-AFBA-47E723D1A158}" type="presParOf" srcId="{F0E94F19-EBCF-42A3-82E5-57B4E21CB941}" destId="{4CD01134-B6CD-419E-A4F1-74ED229CE414}"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5EE06-CAA5-4431-9C95-5C2EB287CFE3}" type="doc">
      <dgm:prSet loTypeId="urn:microsoft.com/office/officeart/2005/8/layout/list1#1" loCatId="list" qsTypeId="urn:microsoft.com/office/officeart/2005/8/quickstyle/simple1#2" qsCatId="simple" csTypeId="urn:microsoft.com/office/officeart/2005/8/colors/accent1_2#2" csCatId="accent1" phldr="1"/>
      <dgm:spPr/>
      <dgm:t>
        <a:bodyPr/>
        <a:lstStyle/>
        <a:p>
          <a:endParaRPr lang="zh-CN" altLang="en-US"/>
        </a:p>
      </dgm:t>
    </dgm:pt>
    <dgm:pt modelId="{36E62A67-FD2A-4893-9018-77F2A5795845}">
      <dgm:prSet phldrT="[文本]" custT="1"/>
      <dgm:spPr/>
      <dgm:t>
        <a:bodyPr/>
        <a:lstStyle/>
        <a:p>
          <a:r>
            <a:rPr lang="zh-CN" altLang="en-US" sz="3200" dirty="0"/>
            <a:t>一、个人所得税基本政策</a:t>
          </a:r>
        </a:p>
      </dgm:t>
    </dgm:pt>
    <dgm:pt modelId="{0C3E3ED0-62A7-4D11-9C8C-5E8E5A788EF5}" cxnId="{3330E522-B56A-4431-8AEB-897D286ECBC7}" type="parTrans">
      <dgm:prSet/>
      <dgm:spPr/>
      <dgm:t>
        <a:bodyPr/>
        <a:lstStyle/>
        <a:p>
          <a:endParaRPr lang="zh-CN" altLang="en-US"/>
        </a:p>
      </dgm:t>
    </dgm:pt>
    <dgm:pt modelId="{947D2058-2785-477E-B899-C73928A32CC4}" cxnId="{3330E522-B56A-4431-8AEB-897D286ECBC7}" type="sibTrans">
      <dgm:prSet/>
      <dgm:spPr/>
      <dgm:t>
        <a:bodyPr/>
        <a:lstStyle/>
        <a:p>
          <a:endParaRPr lang="zh-CN" altLang="en-US"/>
        </a:p>
      </dgm:t>
    </dgm:pt>
    <dgm:pt modelId="{AAFB03FC-06E2-43E9-AA9E-34FACA4681CA}">
      <dgm:prSet phldrT="[文本]" custT="1"/>
      <dgm:spPr/>
      <dgm:t>
        <a:bodyPr/>
        <a:lstStyle/>
        <a:p>
          <a:r>
            <a:rPr lang="zh-CN" altLang="en-US" sz="3200" dirty="0"/>
            <a:t>三、累计预扣法</a:t>
          </a:r>
        </a:p>
      </dgm:t>
    </dgm:pt>
    <dgm:pt modelId="{1EFE6247-B8AD-4119-8A5D-B270BA97FDD4}" cxnId="{0E99FF3E-789C-4997-8B66-989FF51FA06E}" type="parTrans">
      <dgm:prSet/>
      <dgm:spPr/>
      <dgm:t>
        <a:bodyPr/>
        <a:lstStyle/>
        <a:p>
          <a:endParaRPr lang="zh-CN" altLang="en-US"/>
        </a:p>
      </dgm:t>
    </dgm:pt>
    <dgm:pt modelId="{CD87E345-704A-4D2D-BF11-77D273B6AE65}" cxnId="{0E99FF3E-789C-4997-8B66-989FF51FA06E}" type="sibTrans">
      <dgm:prSet/>
      <dgm:spPr/>
      <dgm:t>
        <a:bodyPr/>
        <a:lstStyle/>
        <a:p>
          <a:endParaRPr lang="zh-CN" altLang="en-US"/>
        </a:p>
      </dgm:t>
    </dgm:pt>
    <dgm:pt modelId="{163AE938-E623-41EE-B3C2-B1EA46616FC9}">
      <dgm:prSet phldrT="[文本]" custT="1"/>
      <dgm:spPr/>
      <dgm:t>
        <a:bodyPr/>
        <a:lstStyle/>
        <a:p>
          <a:r>
            <a:rPr lang="zh-CN" altLang="en-US" sz="3200" dirty="0"/>
            <a:t>四、综合所得年度汇算</a:t>
          </a:r>
        </a:p>
      </dgm:t>
    </dgm:pt>
    <dgm:pt modelId="{DD5F96BF-4419-4506-9609-4EFE66359002}" cxnId="{2B7BC547-344B-4A4C-AE24-D727923D964F}" type="parTrans">
      <dgm:prSet/>
      <dgm:spPr/>
      <dgm:t>
        <a:bodyPr/>
        <a:lstStyle/>
        <a:p>
          <a:endParaRPr lang="zh-CN" altLang="en-US"/>
        </a:p>
      </dgm:t>
    </dgm:pt>
    <dgm:pt modelId="{548E6987-5C10-4C40-8CB1-187A9A09212E}" cxnId="{2B7BC547-344B-4A4C-AE24-D727923D964F}" type="sibTrans">
      <dgm:prSet/>
      <dgm:spPr/>
      <dgm:t>
        <a:bodyPr/>
        <a:lstStyle/>
        <a:p>
          <a:endParaRPr lang="zh-CN" altLang="en-US"/>
        </a:p>
      </dgm:t>
    </dgm:pt>
    <dgm:pt modelId="{D3CE8160-B3C5-45B5-AF6B-D3DFE192D6DB}">
      <dgm:prSet phldrT="[文本]" custT="1"/>
      <dgm:spPr/>
      <dgm:t>
        <a:bodyPr/>
        <a:lstStyle/>
        <a:p>
          <a:r>
            <a:rPr lang="zh-CN" altLang="en-US" sz="3200" dirty="0"/>
            <a:t>二、专项附加扣除</a:t>
          </a:r>
        </a:p>
      </dgm:t>
    </dgm:pt>
    <dgm:pt modelId="{6F8147A4-E63D-4647-8099-DD61135DAE48}" cxnId="{0DEF03C0-B958-440A-AD95-FAEDB19787B3}" type="parTrans">
      <dgm:prSet/>
      <dgm:spPr/>
      <dgm:t>
        <a:bodyPr/>
        <a:lstStyle/>
        <a:p>
          <a:endParaRPr lang="zh-CN" altLang="en-US"/>
        </a:p>
      </dgm:t>
    </dgm:pt>
    <dgm:pt modelId="{F8E7F37A-9B44-458E-ABEE-2D02702D1D73}" cxnId="{0DEF03C0-B958-440A-AD95-FAEDB19787B3}" type="sibTrans">
      <dgm:prSet/>
      <dgm:spPr/>
      <dgm:t>
        <a:bodyPr/>
        <a:lstStyle/>
        <a:p>
          <a:endParaRPr lang="zh-CN" altLang="en-US"/>
        </a:p>
      </dgm:t>
    </dgm:pt>
    <dgm:pt modelId="{083BD849-E21E-4F88-B19D-A222A3E4A3E8}">
      <dgm:prSet phldrT="[文本]" custT="1"/>
      <dgm:spPr/>
      <dgm:t>
        <a:bodyPr/>
        <a:lstStyle/>
        <a:p>
          <a:r>
            <a:rPr lang="zh-CN" altLang="en-US" sz="2800" dirty="0"/>
            <a:t>五</a:t>
          </a:r>
          <a:r>
            <a:rPr lang="zh-CN" altLang="en-US" sz="2800" dirty="0" smtClean="0"/>
            <a:t>、具</a:t>
          </a:r>
          <a:r>
            <a:rPr lang="zh-CN" altLang="en-US" sz="2800" dirty="0" smtClean="0"/>
            <a:t>体操</a:t>
          </a:r>
          <a:r>
            <a:rPr lang="zh-CN" altLang="en-US" sz="2800" dirty="0" smtClean="0"/>
            <a:t>作及相关信息获取</a:t>
          </a:r>
          <a:endParaRPr lang="zh-CN" altLang="en-US" sz="2800" dirty="0"/>
        </a:p>
      </dgm:t>
    </dgm:pt>
    <dgm:pt modelId="{10A36A6E-4956-4D03-B7E6-43DCD4D3EDBA}" cxnId="{BFA6DE30-6804-4842-BC8E-65220C83CB41}" type="sibTrans">
      <dgm:prSet/>
      <dgm:spPr/>
      <dgm:t>
        <a:bodyPr/>
        <a:lstStyle/>
        <a:p>
          <a:endParaRPr lang="zh-CN" altLang="en-US"/>
        </a:p>
      </dgm:t>
    </dgm:pt>
    <dgm:pt modelId="{43C76DAE-5C10-4795-96F0-493ECFF165E0}" cxnId="{BFA6DE30-6804-4842-BC8E-65220C83CB41}" type="parTrans">
      <dgm:prSet/>
      <dgm:spPr/>
      <dgm:t>
        <a:bodyPr/>
        <a:lstStyle/>
        <a:p>
          <a:endParaRPr lang="zh-CN" altLang="en-US"/>
        </a:p>
      </dgm:t>
    </dgm:pt>
    <dgm:pt modelId="{ED0B6F30-2CE0-4DDD-9F32-AB39DFB70F2A}" type="pres">
      <dgm:prSet presAssocID="{1DC5EE06-CAA5-4431-9C95-5C2EB287CFE3}" presName="linear" presStyleCnt="0">
        <dgm:presLayoutVars>
          <dgm:dir/>
          <dgm:animLvl val="lvl"/>
          <dgm:resizeHandles val="exact"/>
        </dgm:presLayoutVars>
      </dgm:prSet>
      <dgm:spPr/>
      <dgm:t>
        <a:bodyPr/>
        <a:lstStyle/>
        <a:p>
          <a:endParaRPr lang="zh-CN" altLang="en-US"/>
        </a:p>
      </dgm:t>
    </dgm:pt>
    <dgm:pt modelId="{4950BF95-CA12-4342-8E84-FC15DA31E51F}" type="pres">
      <dgm:prSet presAssocID="{36E62A67-FD2A-4893-9018-77F2A5795845}" presName="parentLin" presStyleCnt="0"/>
      <dgm:spPr/>
    </dgm:pt>
    <dgm:pt modelId="{31DB666A-8A28-4EFC-A7BB-7B894F0D32C1}" type="pres">
      <dgm:prSet presAssocID="{36E62A67-FD2A-4893-9018-77F2A5795845}" presName="parentLeftMargin" presStyleLbl="node1" presStyleIdx="0" presStyleCnt="5"/>
      <dgm:spPr/>
      <dgm:t>
        <a:bodyPr/>
        <a:lstStyle/>
        <a:p>
          <a:endParaRPr lang="zh-CN" altLang="en-US"/>
        </a:p>
      </dgm:t>
    </dgm:pt>
    <dgm:pt modelId="{94E9707F-6B3B-4C40-AEFD-76DEDF54926F}" type="pres">
      <dgm:prSet presAssocID="{36E62A67-FD2A-4893-9018-77F2A5795845}" presName="parentText" presStyleLbl="node1" presStyleIdx="0" presStyleCnt="5">
        <dgm:presLayoutVars>
          <dgm:chMax val="0"/>
          <dgm:bulletEnabled val="1"/>
        </dgm:presLayoutVars>
      </dgm:prSet>
      <dgm:spPr/>
      <dgm:t>
        <a:bodyPr/>
        <a:lstStyle/>
        <a:p>
          <a:endParaRPr lang="zh-CN" altLang="en-US"/>
        </a:p>
      </dgm:t>
    </dgm:pt>
    <dgm:pt modelId="{15B94F30-B6EF-4ED2-99C5-9557D75AAAB0}" type="pres">
      <dgm:prSet presAssocID="{36E62A67-FD2A-4893-9018-77F2A5795845}" presName="negativeSpace" presStyleCnt="0"/>
      <dgm:spPr/>
    </dgm:pt>
    <dgm:pt modelId="{4CBEBB0C-8723-4781-83E4-8869EF3AF3E6}" type="pres">
      <dgm:prSet presAssocID="{36E62A67-FD2A-4893-9018-77F2A5795845}" presName="childText" presStyleLbl="conFgAcc1" presStyleIdx="0" presStyleCnt="5">
        <dgm:presLayoutVars>
          <dgm:bulletEnabled val="1"/>
        </dgm:presLayoutVars>
      </dgm:prSet>
      <dgm:spPr/>
    </dgm:pt>
    <dgm:pt modelId="{BBA51F30-A92C-4B0D-9DE3-17FAC86ACC41}" type="pres">
      <dgm:prSet presAssocID="{947D2058-2785-477E-B899-C73928A32CC4}" presName="spaceBetweenRectangles" presStyleCnt="0"/>
      <dgm:spPr/>
    </dgm:pt>
    <dgm:pt modelId="{B0EE5A4E-D5B9-4636-9B58-CC926FDB3928}" type="pres">
      <dgm:prSet presAssocID="{D3CE8160-B3C5-45B5-AF6B-D3DFE192D6DB}" presName="parentLin" presStyleCnt="0"/>
      <dgm:spPr/>
    </dgm:pt>
    <dgm:pt modelId="{E6645EBD-BCF1-4F48-99E7-380A7C2FF726}" type="pres">
      <dgm:prSet presAssocID="{D3CE8160-B3C5-45B5-AF6B-D3DFE192D6DB}" presName="parentLeftMargin" presStyleLbl="node1" presStyleIdx="0" presStyleCnt="5"/>
      <dgm:spPr/>
      <dgm:t>
        <a:bodyPr/>
        <a:lstStyle/>
        <a:p>
          <a:endParaRPr lang="zh-CN" altLang="en-US"/>
        </a:p>
      </dgm:t>
    </dgm:pt>
    <dgm:pt modelId="{744CB5ED-9ACB-4CC1-8678-F1F83337ACC1}" type="pres">
      <dgm:prSet presAssocID="{D3CE8160-B3C5-45B5-AF6B-D3DFE192D6DB}" presName="parentText" presStyleLbl="node1" presStyleIdx="1" presStyleCnt="5">
        <dgm:presLayoutVars>
          <dgm:chMax val="0"/>
          <dgm:bulletEnabled val="1"/>
        </dgm:presLayoutVars>
      </dgm:prSet>
      <dgm:spPr/>
      <dgm:t>
        <a:bodyPr/>
        <a:lstStyle/>
        <a:p>
          <a:endParaRPr lang="zh-CN" altLang="en-US"/>
        </a:p>
      </dgm:t>
    </dgm:pt>
    <dgm:pt modelId="{EF633DBE-F782-4106-BE6C-CF71F9B243E3}" type="pres">
      <dgm:prSet presAssocID="{D3CE8160-B3C5-45B5-AF6B-D3DFE192D6DB}" presName="negativeSpace" presStyleCnt="0"/>
      <dgm:spPr/>
    </dgm:pt>
    <dgm:pt modelId="{B238A432-03FB-4891-8FB2-29ED48098327}" type="pres">
      <dgm:prSet presAssocID="{D3CE8160-B3C5-45B5-AF6B-D3DFE192D6DB}" presName="childText" presStyleLbl="conFgAcc1" presStyleIdx="1" presStyleCnt="5">
        <dgm:presLayoutVars>
          <dgm:bulletEnabled val="1"/>
        </dgm:presLayoutVars>
      </dgm:prSet>
      <dgm:spPr/>
    </dgm:pt>
    <dgm:pt modelId="{5C4A4E21-ED59-4862-BEE2-C9D3E20C9A66}" type="pres">
      <dgm:prSet presAssocID="{F8E7F37A-9B44-458E-ABEE-2D02702D1D73}" presName="spaceBetweenRectangles" presStyleCnt="0"/>
      <dgm:spPr/>
    </dgm:pt>
    <dgm:pt modelId="{35F24AB8-41AA-4282-9A00-4E9DDCD92EC1}" type="pres">
      <dgm:prSet presAssocID="{AAFB03FC-06E2-43E9-AA9E-34FACA4681CA}" presName="parentLin" presStyleCnt="0"/>
      <dgm:spPr/>
    </dgm:pt>
    <dgm:pt modelId="{7718C5A0-2DEF-4975-983F-C9B185FFB3C6}" type="pres">
      <dgm:prSet presAssocID="{AAFB03FC-06E2-43E9-AA9E-34FACA4681CA}" presName="parentLeftMargin" presStyleLbl="node1" presStyleIdx="1" presStyleCnt="5"/>
      <dgm:spPr/>
      <dgm:t>
        <a:bodyPr/>
        <a:lstStyle/>
        <a:p>
          <a:endParaRPr lang="zh-CN" altLang="en-US"/>
        </a:p>
      </dgm:t>
    </dgm:pt>
    <dgm:pt modelId="{3EB543D1-9335-4FAE-9433-14D7E302821F}" type="pres">
      <dgm:prSet presAssocID="{AAFB03FC-06E2-43E9-AA9E-34FACA4681CA}" presName="parentText" presStyleLbl="node1" presStyleIdx="2" presStyleCnt="5">
        <dgm:presLayoutVars>
          <dgm:chMax val="0"/>
          <dgm:bulletEnabled val="1"/>
        </dgm:presLayoutVars>
      </dgm:prSet>
      <dgm:spPr/>
      <dgm:t>
        <a:bodyPr/>
        <a:lstStyle/>
        <a:p>
          <a:endParaRPr lang="zh-CN" altLang="en-US"/>
        </a:p>
      </dgm:t>
    </dgm:pt>
    <dgm:pt modelId="{E6B89A91-A318-4610-B8E6-0EA86FEF8DD2}" type="pres">
      <dgm:prSet presAssocID="{AAFB03FC-06E2-43E9-AA9E-34FACA4681CA}" presName="negativeSpace" presStyleCnt="0"/>
      <dgm:spPr/>
    </dgm:pt>
    <dgm:pt modelId="{97C42DAC-312D-411C-9AC5-A6352C4312DA}" type="pres">
      <dgm:prSet presAssocID="{AAFB03FC-06E2-43E9-AA9E-34FACA4681CA}" presName="childText" presStyleLbl="conFgAcc1" presStyleIdx="2" presStyleCnt="5">
        <dgm:presLayoutVars>
          <dgm:bulletEnabled val="1"/>
        </dgm:presLayoutVars>
      </dgm:prSet>
      <dgm:spPr/>
    </dgm:pt>
    <dgm:pt modelId="{D851320A-C766-4328-86AC-E86E5256418B}" type="pres">
      <dgm:prSet presAssocID="{CD87E345-704A-4D2D-BF11-77D273B6AE65}" presName="spaceBetweenRectangles" presStyleCnt="0"/>
      <dgm:spPr/>
    </dgm:pt>
    <dgm:pt modelId="{E3A8BAEC-B45C-46E5-9164-2980F2E28124}" type="pres">
      <dgm:prSet presAssocID="{163AE938-E623-41EE-B3C2-B1EA46616FC9}" presName="parentLin" presStyleCnt="0"/>
      <dgm:spPr/>
    </dgm:pt>
    <dgm:pt modelId="{D63C4CA2-CA48-4E56-8855-C45EB4A0AB01}" type="pres">
      <dgm:prSet presAssocID="{163AE938-E623-41EE-B3C2-B1EA46616FC9}" presName="parentLeftMargin" presStyleLbl="node1" presStyleIdx="2" presStyleCnt="5"/>
      <dgm:spPr/>
      <dgm:t>
        <a:bodyPr/>
        <a:lstStyle/>
        <a:p>
          <a:endParaRPr lang="zh-CN" altLang="en-US"/>
        </a:p>
      </dgm:t>
    </dgm:pt>
    <dgm:pt modelId="{7D19C29D-3C65-4E2D-9AD9-872F838343A7}" type="pres">
      <dgm:prSet presAssocID="{163AE938-E623-41EE-B3C2-B1EA46616FC9}" presName="parentText" presStyleLbl="node1" presStyleIdx="3" presStyleCnt="5">
        <dgm:presLayoutVars>
          <dgm:chMax val="0"/>
          <dgm:bulletEnabled val="1"/>
        </dgm:presLayoutVars>
      </dgm:prSet>
      <dgm:spPr/>
      <dgm:t>
        <a:bodyPr/>
        <a:lstStyle/>
        <a:p>
          <a:endParaRPr lang="zh-CN" altLang="en-US"/>
        </a:p>
      </dgm:t>
    </dgm:pt>
    <dgm:pt modelId="{75D3096B-542B-4CE4-9A67-13875027C496}" type="pres">
      <dgm:prSet presAssocID="{163AE938-E623-41EE-B3C2-B1EA46616FC9}" presName="negativeSpace" presStyleCnt="0"/>
      <dgm:spPr/>
    </dgm:pt>
    <dgm:pt modelId="{5F4F0D6B-D4B8-4285-8074-0955D36EDDC6}" type="pres">
      <dgm:prSet presAssocID="{163AE938-E623-41EE-B3C2-B1EA46616FC9}" presName="childText" presStyleLbl="conFgAcc1" presStyleIdx="3" presStyleCnt="5">
        <dgm:presLayoutVars>
          <dgm:bulletEnabled val="1"/>
        </dgm:presLayoutVars>
      </dgm:prSet>
      <dgm:spPr/>
    </dgm:pt>
    <dgm:pt modelId="{D6FAE1EA-E0B0-44B9-A362-E1CFD2A7BE14}" type="pres">
      <dgm:prSet presAssocID="{548E6987-5C10-4C40-8CB1-187A9A09212E}" presName="spaceBetweenRectangles" presStyleCnt="0"/>
      <dgm:spPr/>
    </dgm:pt>
    <dgm:pt modelId="{955C45FE-7EE2-46D9-B3F2-EC534D3ECF07}" type="pres">
      <dgm:prSet presAssocID="{083BD849-E21E-4F88-B19D-A222A3E4A3E8}" presName="parentLin" presStyleCnt="0"/>
      <dgm:spPr/>
    </dgm:pt>
    <dgm:pt modelId="{9648FEDA-CBDF-49BC-9A8A-7EE502E26266}" type="pres">
      <dgm:prSet presAssocID="{083BD849-E21E-4F88-B19D-A222A3E4A3E8}" presName="parentLeftMargin" presStyleLbl="node1" presStyleIdx="3" presStyleCnt="5"/>
      <dgm:spPr/>
      <dgm:t>
        <a:bodyPr/>
        <a:lstStyle/>
        <a:p>
          <a:endParaRPr lang="zh-CN" altLang="en-US"/>
        </a:p>
      </dgm:t>
    </dgm:pt>
    <dgm:pt modelId="{89DD3F70-F82F-4D3B-953F-24E12EE0CD97}" type="pres">
      <dgm:prSet presAssocID="{083BD849-E21E-4F88-B19D-A222A3E4A3E8}" presName="parentText" presStyleLbl="node1" presStyleIdx="4" presStyleCnt="5">
        <dgm:presLayoutVars>
          <dgm:chMax val="0"/>
          <dgm:bulletEnabled val="1"/>
        </dgm:presLayoutVars>
      </dgm:prSet>
      <dgm:spPr/>
      <dgm:t>
        <a:bodyPr/>
        <a:lstStyle/>
        <a:p>
          <a:endParaRPr lang="zh-CN" altLang="en-US"/>
        </a:p>
      </dgm:t>
    </dgm:pt>
    <dgm:pt modelId="{12B6D89D-CB92-4130-B7AD-B31BFC530219}" type="pres">
      <dgm:prSet presAssocID="{083BD849-E21E-4F88-B19D-A222A3E4A3E8}" presName="negativeSpace" presStyleCnt="0"/>
      <dgm:spPr/>
    </dgm:pt>
    <dgm:pt modelId="{19C15CED-3AC7-400E-B049-572BF0D3D67E}" type="pres">
      <dgm:prSet presAssocID="{083BD849-E21E-4F88-B19D-A222A3E4A3E8}" presName="childText" presStyleLbl="conFgAcc1" presStyleIdx="4" presStyleCnt="5">
        <dgm:presLayoutVars>
          <dgm:bulletEnabled val="1"/>
        </dgm:presLayoutVars>
      </dgm:prSet>
      <dgm:spPr/>
    </dgm:pt>
  </dgm:ptLst>
  <dgm:cxnLst>
    <dgm:cxn modelId="{AFA27F3D-B97C-45D9-982D-F9F7971CE9BD}" type="presOf" srcId="{1DC5EE06-CAA5-4431-9C95-5C2EB287CFE3}" destId="{ED0B6F30-2CE0-4DDD-9F32-AB39DFB70F2A}" srcOrd="0" destOrd="0" presId="urn:microsoft.com/office/officeart/2005/8/layout/list1#1"/>
    <dgm:cxn modelId="{3330E522-B56A-4431-8AEB-897D286ECBC7}" srcId="{1DC5EE06-CAA5-4431-9C95-5C2EB287CFE3}" destId="{36E62A67-FD2A-4893-9018-77F2A5795845}" srcOrd="0" destOrd="0" parTransId="{0C3E3ED0-62A7-4D11-9C8C-5E8E5A788EF5}" sibTransId="{947D2058-2785-477E-B899-C73928A32CC4}"/>
    <dgm:cxn modelId="{0DEF03C0-B958-440A-AD95-FAEDB19787B3}" srcId="{1DC5EE06-CAA5-4431-9C95-5C2EB287CFE3}" destId="{D3CE8160-B3C5-45B5-AF6B-D3DFE192D6DB}" srcOrd="1" destOrd="0" parTransId="{6F8147A4-E63D-4647-8099-DD61135DAE48}" sibTransId="{F8E7F37A-9B44-458E-ABEE-2D02702D1D73}"/>
    <dgm:cxn modelId="{01A5776E-4A7B-4D2A-ACC5-E5F04688B2DE}" type="presOf" srcId="{163AE938-E623-41EE-B3C2-B1EA46616FC9}" destId="{D63C4CA2-CA48-4E56-8855-C45EB4A0AB01}" srcOrd="0" destOrd="0" presId="urn:microsoft.com/office/officeart/2005/8/layout/list1#1"/>
    <dgm:cxn modelId="{B19E64DA-7C27-4D07-A650-99AC87D0B8B6}" type="presOf" srcId="{163AE938-E623-41EE-B3C2-B1EA46616FC9}" destId="{7D19C29D-3C65-4E2D-9AD9-872F838343A7}" srcOrd="1" destOrd="0" presId="urn:microsoft.com/office/officeart/2005/8/layout/list1#1"/>
    <dgm:cxn modelId="{0E99FF3E-789C-4997-8B66-989FF51FA06E}" srcId="{1DC5EE06-CAA5-4431-9C95-5C2EB287CFE3}" destId="{AAFB03FC-06E2-43E9-AA9E-34FACA4681CA}" srcOrd="2" destOrd="0" parTransId="{1EFE6247-B8AD-4119-8A5D-B270BA97FDD4}" sibTransId="{CD87E345-704A-4D2D-BF11-77D273B6AE65}"/>
    <dgm:cxn modelId="{E4D85975-4F69-48D5-A0FA-E2F62211CA62}" type="presOf" srcId="{36E62A67-FD2A-4893-9018-77F2A5795845}" destId="{31DB666A-8A28-4EFC-A7BB-7B894F0D32C1}" srcOrd="0" destOrd="0" presId="urn:microsoft.com/office/officeart/2005/8/layout/list1#1"/>
    <dgm:cxn modelId="{BE231464-3E2F-4AAE-9502-FBAE69CC9718}" type="presOf" srcId="{083BD849-E21E-4F88-B19D-A222A3E4A3E8}" destId="{9648FEDA-CBDF-49BC-9A8A-7EE502E26266}" srcOrd="0" destOrd="0" presId="urn:microsoft.com/office/officeart/2005/8/layout/list1#1"/>
    <dgm:cxn modelId="{45902CA7-FF02-4541-9D4A-34F9451D8AEC}" type="presOf" srcId="{AAFB03FC-06E2-43E9-AA9E-34FACA4681CA}" destId="{7718C5A0-2DEF-4975-983F-C9B185FFB3C6}" srcOrd="0" destOrd="0" presId="urn:microsoft.com/office/officeart/2005/8/layout/list1#1"/>
    <dgm:cxn modelId="{8113E970-F384-489A-B4FA-64221C4BB902}" type="presOf" srcId="{D3CE8160-B3C5-45B5-AF6B-D3DFE192D6DB}" destId="{E6645EBD-BCF1-4F48-99E7-380A7C2FF726}" srcOrd="0" destOrd="0" presId="urn:microsoft.com/office/officeart/2005/8/layout/list1#1"/>
    <dgm:cxn modelId="{E359F2FA-C664-4761-8A47-032BC967C442}" type="presOf" srcId="{AAFB03FC-06E2-43E9-AA9E-34FACA4681CA}" destId="{3EB543D1-9335-4FAE-9433-14D7E302821F}" srcOrd="1" destOrd="0" presId="urn:microsoft.com/office/officeart/2005/8/layout/list1#1"/>
    <dgm:cxn modelId="{39158CFA-CDE4-4393-BD8F-2C83FE26101A}" type="presOf" srcId="{36E62A67-FD2A-4893-9018-77F2A5795845}" destId="{94E9707F-6B3B-4C40-AEFD-76DEDF54926F}" srcOrd="1" destOrd="0" presId="urn:microsoft.com/office/officeart/2005/8/layout/list1#1"/>
    <dgm:cxn modelId="{BFA6DE30-6804-4842-BC8E-65220C83CB41}" srcId="{1DC5EE06-CAA5-4431-9C95-5C2EB287CFE3}" destId="{083BD849-E21E-4F88-B19D-A222A3E4A3E8}" srcOrd="4" destOrd="0" parTransId="{43C76DAE-5C10-4795-96F0-493ECFF165E0}" sibTransId="{10A36A6E-4956-4D03-B7E6-43DCD4D3EDBA}"/>
    <dgm:cxn modelId="{E7CF8547-C72B-4F0C-9D4C-19DD7877DA02}" type="presOf" srcId="{D3CE8160-B3C5-45B5-AF6B-D3DFE192D6DB}" destId="{744CB5ED-9ACB-4CC1-8678-F1F83337ACC1}" srcOrd="1" destOrd="0" presId="urn:microsoft.com/office/officeart/2005/8/layout/list1#1"/>
    <dgm:cxn modelId="{2B7BC547-344B-4A4C-AE24-D727923D964F}" srcId="{1DC5EE06-CAA5-4431-9C95-5C2EB287CFE3}" destId="{163AE938-E623-41EE-B3C2-B1EA46616FC9}" srcOrd="3" destOrd="0" parTransId="{DD5F96BF-4419-4506-9609-4EFE66359002}" sibTransId="{548E6987-5C10-4C40-8CB1-187A9A09212E}"/>
    <dgm:cxn modelId="{25032388-45D2-45EC-A251-C491591A3DAE}" type="presOf" srcId="{083BD849-E21E-4F88-B19D-A222A3E4A3E8}" destId="{89DD3F70-F82F-4D3B-953F-24E12EE0CD97}" srcOrd="1" destOrd="0" presId="urn:microsoft.com/office/officeart/2005/8/layout/list1#1"/>
    <dgm:cxn modelId="{36B39E93-D263-4127-97EE-D481394231E4}" type="presParOf" srcId="{ED0B6F30-2CE0-4DDD-9F32-AB39DFB70F2A}" destId="{4950BF95-CA12-4342-8E84-FC15DA31E51F}" srcOrd="0" destOrd="0" presId="urn:microsoft.com/office/officeart/2005/8/layout/list1#1"/>
    <dgm:cxn modelId="{FA175B19-FC7E-4082-B609-3A77DD6A936D}" type="presParOf" srcId="{4950BF95-CA12-4342-8E84-FC15DA31E51F}" destId="{31DB666A-8A28-4EFC-A7BB-7B894F0D32C1}" srcOrd="0" destOrd="0" presId="urn:microsoft.com/office/officeart/2005/8/layout/list1#1"/>
    <dgm:cxn modelId="{03CC2A90-EF2A-4314-A3D9-14F3BDC69C3C}" type="presParOf" srcId="{4950BF95-CA12-4342-8E84-FC15DA31E51F}" destId="{94E9707F-6B3B-4C40-AEFD-76DEDF54926F}" srcOrd="1" destOrd="0" presId="urn:microsoft.com/office/officeart/2005/8/layout/list1#1"/>
    <dgm:cxn modelId="{93317EF4-6E80-4AD0-993C-852A918B84E4}" type="presParOf" srcId="{ED0B6F30-2CE0-4DDD-9F32-AB39DFB70F2A}" destId="{15B94F30-B6EF-4ED2-99C5-9557D75AAAB0}" srcOrd="1" destOrd="0" presId="urn:microsoft.com/office/officeart/2005/8/layout/list1#1"/>
    <dgm:cxn modelId="{CA4ADAC5-AEF4-4C47-9E8E-E67457187AEA}" type="presParOf" srcId="{ED0B6F30-2CE0-4DDD-9F32-AB39DFB70F2A}" destId="{4CBEBB0C-8723-4781-83E4-8869EF3AF3E6}" srcOrd="2" destOrd="0" presId="urn:microsoft.com/office/officeart/2005/8/layout/list1#1"/>
    <dgm:cxn modelId="{5C7260A1-9641-4419-BF67-A4DB3BDE7501}" type="presParOf" srcId="{ED0B6F30-2CE0-4DDD-9F32-AB39DFB70F2A}" destId="{BBA51F30-A92C-4B0D-9DE3-17FAC86ACC41}" srcOrd="3" destOrd="0" presId="urn:microsoft.com/office/officeart/2005/8/layout/list1#1"/>
    <dgm:cxn modelId="{462DFDEB-8096-46AC-A1A2-C32D10B07595}" type="presParOf" srcId="{ED0B6F30-2CE0-4DDD-9F32-AB39DFB70F2A}" destId="{B0EE5A4E-D5B9-4636-9B58-CC926FDB3928}" srcOrd="4" destOrd="0" presId="urn:microsoft.com/office/officeart/2005/8/layout/list1#1"/>
    <dgm:cxn modelId="{FC536D2F-BCFA-4193-9532-B650925C0D5C}" type="presParOf" srcId="{B0EE5A4E-D5B9-4636-9B58-CC926FDB3928}" destId="{E6645EBD-BCF1-4F48-99E7-380A7C2FF726}" srcOrd="0" destOrd="0" presId="urn:microsoft.com/office/officeart/2005/8/layout/list1#1"/>
    <dgm:cxn modelId="{D68A46F1-1FA8-44B5-80BA-53AF21BFD308}" type="presParOf" srcId="{B0EE5A4E-D5B9-4636-9B58-CC926FDB3928}" destId="{744CB5ED-9ACB-4CC1-8678-F1F83337ACC1}" srcOrd="1" destOrd="0" presId="urn:microsoft.com/office/officeart/2005/8/layout/list1#1"/>
    <dgm:cxn modelId="{A3747C30-9CF4-41C9-B03F-155424CD1F96}" type="presParOf" srcId="{ED0B6F30-2CE0-4DDD-9F32-AB39DFB70F2A}" destId="{EF633DBE-F782-4106-BE6C-CF71F9B243E3}" srcOrd="5" destOrd="0" presId="urn:microsoft.com/office/officeart/2005/8/layout/list1#1"/>
    <dgm:cxn modelId="{8214141A-FE14-4078-BF51-415737394C08}" type="presParOf" srcId="{ED0B6F30-2CE0-4DDD-9F32-AB39DFB70F2A}" destId="{B238A432-03FB-4891-8FB2-29ED48098327}" srcOrd="6" destOrd="0" presId="urn:microsoft.com/office/officeart/2005/8/layout/list1#1"/>
    <dgm:cxn modelId="{8D917C1F-5933-452A-AC3F-0261834BD0D3}" type="presParOf" srcId="{ED0B6F30-2CE0-4DDD-9F32-AB39DFB70F2A}" destId="{5C4A4E21-ED59-4862-BEE2-C9D3E20C9A66}" srcOrd="7" destOrd="0" presId="urn:microsoft.com/office/officeart/2005/8/layout/list1#1"/>
    <dgm:cxn modelId="{E8D81A93-09A0-4D55-85D1-F2CFC3BC1C03}" type="presParOf" srcId="{ED0B6F30-2CE0-4DDD-9F32-AB39DFB70F2A}" destId="{35F24AB8-41AA-4282-9A00-4E9DDCD92EC1}" srcOrd="8" destOrd="0" presId="urn:microsoft.com/office/officeart/2005/8/layout/list1#1"/>
    <dgm:cxn modelId="{85FA607D-4184-4360-B55A-3FB14D8A7E81}" type="presParOf" srcId="{35F24AB8-41AA-4282-9A00-4E9DDCD92EC1}" destId="{7718C5A0-2DEF-4975-983F-C9B185FFB3C6}" srcOrd="0" destOrd="0" presId="urn:microsoft.com/office/officeart/2005/8/layout/list1#1"/>
    <dgm:cxn modelId="{8A0FF207-FE5A-4F6B-827F-BE4C3699B8F7}" type="presParOf" srcId="{35F24AB8-41AA-4282-9A00-4E9DDCD92EC1}" destId="{3EB543D1-9335-4FAE-9433-14D7E302821F}" srcOrd="1" destOrd="0" presId="urn:microsoft.com/office/officeart/2005/8/layout/list1#1"/>
    <dgm:cxn modelId="{8FE80D1B-77C1-4EC5-9763-6D1D1D2B0797}" type="presParOf" srcId="{ED0B6F30-2CE0-4DDD-9F32-AB39DFB70F2A}" destId="{E6B89A91-A318-4610-B8E6-0EA86FEF8DD2}" srcOrd="9" destOrd="0" presId="urn:microsoft.com/office/officeart/2005/8/layout/list1#1"/>
    <dgm:cxn modelId="{5A31C0BF-0BDE-45E2-904C-C34ED4F5628D}" type="presParOf" srcId="{ED0B6F30-2CE0-4DDD-9F32-AB39DFB70F2A}" destId="{97C42DAC-312D-411C-9AC5-A6352C4312DA}" srcOrd="10" destOrd="0" presId="urn:microsoft.com/office/officeart/2005/8/layout/list1#1"/>
    <dgm:cxn modelId="{273BAF04-278F-4830-A8FD-8AE5E4E65170}" type="presParOf" srcId="{ED0B6F30-2CE0-4DDD-9F32-AB39DFB70F2A}" destId="{D851320A-C766-4328-86AC-E86E5256418B}" srcOrd="11" destOrd="0" presId="urn:microsoft.com/office/officeart/2005/8/layout/list1#1"/>
    <dgm:cxn modelId="{7299EAD2-D433-47EE-8081-8258CB52EE51}" type="presParOf" srcId="{ED0B6F30-2CE0-4DDD-9F32-AB39DFB70F2A}" destId="{E3A8BAEC-B45C-46E5-9164-2980F2E28124}" srcOrd="12" destOrd="0" presId="urn:microsoft.com/office/officeart/2005/8/layout/list1#1"/>
    <dgm:cxn modelId="{38E486AC-9026-43A3-8E2E-5D27F5B0DC14}" type="presParOf" srcId="{E3A8BAEC-B45C-46E5-9164-2980F2E28124}" destId="{D63C4CA2-CA48-4E56-8855-C45EB4A0AB01}" srcOrd="0" destOrd="0" presId="urn:microsoft.com/office/officeart/2005/8/layout/list1#1"/>
    <dgm:cxn modelId="{79EC8F56-B5EC-44D6-8186-B49F39BA242B}" type="presParOf" srcId="{E3A8BAEC-B45C-46E5-9164-2980F2E28124}" destId="{7D19C29D-3C65-4E2D-9AD9-872F838343A7}" srcOrd="1" destOrd="0" presId="urn:microsoft.com/office/officeart/2005/8/layout/list1#1"/>
    <dgm:cxn modelId="{71F2C4F5-4FE4-409A-8E94-0CD9015CA78D}" type="presParOf" srcId="{ED0B6F30-2CE0-4DDD-9F32-AB39DFB70F2A}" destId="{75D3096B-542B-4CE4-9A67-13875027C496}" srcOrd="13" destOrd="0" presId="urn:microsoft.com/office/officeart/2005/8/layout/list1#1"/>
    <dgm:cxn modelId="{448E6A69-360C-418C-9343-AB957BB1DCE7}" type="presParOf" srcId="{ED0B6F30-2CE0-4DDD-9F32-AB39DFB70F2A}" destId="{5F4F0D6B-D4B8-4285-8074-0955D36EDDC6}" srcOrd="14" destOrd="0" presId="urn:microsoft.com/office/officeart/2005/8/layout/list1#1"/>
    <dgm:cxn modelId="{968B04B7-2C23-495A-A604-8076184B4DD3}" type="presParOf" srcId="{ED0B6F30-2CE0-4DDD-9F32-AB39DFB70F2A}" destId="{D6FAE1EA-E0B0-44B9-A362-E1CFD2A7BE14}" srcOrd="15" destOrd="0" presId="urn:microsoft.com/office/officeart/2005/8/layout/list1#1"/>
    <dgm:cxn modelId="{06DC374B-1BFB-4834-998D-7E07D37AD8DF}" type="presParOf" srcId="{ED0B6F30-2CE0-4DDD-9F32-AB39DFB70F2A}" destId="{955C45FE-7EE2-46D9-B3F2-EC534D3ECF07}" srcOrd="16" destOrd="0" presId="urn:microsoft.com/office/officeart/2005/8/layout/list1#1"/>
    <dgm:cxn modelId="{107A74ED-09C8-4A21-A39B-AD869E93069C}" type="presParOf" srcId="{955C45FE-7EE2-46D9-B3F2-EC534D3ECF07}" destId="{9648FEDA-CBDF-49BC-9A8A-7EE502E26266}" srcOrd="0" destOrd="0" presId="urn:microsoft.com/office/officeart/2005/8/layout/list1#1"/>
    <dgm:cxn modelId="{E330430A-6E45-49CF-A9C8-E801FAB91A68}" type="presParOf" srcId="{955C45FE-7EE2-46D9-B3F2-EC534D3ECF07}" destId="{89DD3F70-F82F-4D3B-953F-24E12EE0CD97}" srcOrd="1" destOrd="0" presId="urn:microsoft.com/office/officeart/2005/8/layout/list1#1"/>
    <dgm:cxn modelId="{AD1A59D7-AA2C-4F01-AECD-C2C9C3B9A287}" type="presParOf" srcId="{ED0B6F30-2CE0-4DDD-9F32-AB39DFB70F2A}" destId="{12B6D89D-CB92-4130-B7AD-B31BFC530219}" srcOrd="17" destOrd="0" presId="urn:microsoft.com/office/officeart/2005/8/layout/list1#1"/>
    <dgm:cxn modelId="{6E8D255D-DC47-4A0F-A86C-D9BB26A8B08E}" type="presParOf" srcId="{ED0B6F30-2CE0-4DDD-9F32-AB39DFB70F2A}" destId="{19C15CED-3AC7-400E-B049-572BF0D3D67E}"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EBF0D-E94B-49CA-8B32-2B1B2666B4A0}" type="doc">
      <dgm:prSet loTypeId="urn:microsoft.com/office/officeart/2008/layout/VerticalCurvedList#1" loCatId="list" qsTypeId="urn:microsoft.com/office/officeart/2005/8/quickstyle/simple1#3" qsCatId="simple" csTypeId="urn:microsoft.com/office/officeart/2005/8/colors/accent1_2#3" csCatId="accent1" phldr="1"/>
      <dgm:spPr/>
      <dgm:t>
        <a:bodyPr/>
        <a:lstStyle/>
        <a:p>
          <a:endParaRPr lang="zh-CN" altLang="en-US"/>
        </a:p>
      </dgm:t>
    </dgm:pt>
    <dgm:pt modelId="{90C243BF-0209-4E23-9804-E7439B467738}">
      <dgm:prSet phldrT="[文本]" custT="1"/>
      <dgm:spPr/>
      <dgm:t>
        <a:bodyPr/>
        <a:lstStyle/>
        <a:p>
          <a:r>
            <a:rPr lang="zh-CN" altLang="en-US" sz="2800" dirty="0"/>
            <a:t>三、哪些收入可以免除个税？</a:t>
          </a:r>
        </a:p>
      </dgm:t>
    </dgm:pt>
    <dgm:pt modelId="{778A6A5E-860E-4653-8282-6587D4082BDE}" cxnId="{A83536BC-38A6-425C-8B3D-C63C1EFAFA6F}" type="parTrans">
      <dgm:prSet/>
      <dgm:spPr/>
      <dgm:t>
        <a:bodyPr/>
        <a:lstStyle/>
        <a:p>
          <a:endParaRPr lang="zh-CN" altLang="en-US"/>
        </a:p>
      </dgm:t>
    </dgm:pt>
    <dgm:pt modelId="{4033CB3C-D09C-4890-99E8-80BF042F7549}" cxnId="{A83536BC-38A6-425C-8B3D-C63C1EFAFA6F}" type="sibTrans">
      <dgm:prSet/>
      <dgm:spPr/>
      <dgm:t>
        <a:bodyPr/>
        <a:lstStyle/>
        <a:p>
          <a:endParaRPr lang="zh-CN" altLang="en-US"/>
        </a:p>
      </dgm:t>
    </dgm:pt>
    <dgm:pt modelId="{6D091CA9-6DD5-4E6A-80DF-419BC436BB97}">
      <dgm:prSet phldrT="[文本]" custT="1"/>
      <dgm:spPr/>
      <dgm:t>
        <a:bodyPr/>
        <a:lstStyle/>
        <a:p>
          <a:r>
            <a:rPr lang="zh-CN" altLang="en-US" sz="2800" dirty="0"/>
            <a:t>二、哪些收入需要缴纳个税？</a:t>
          </a:r>
        </a:p>
      </dgm:t>
    </dgm:pt>
    <dgm:pt modelId="{78D4D09F-3B9F-4E45-8E8F-ACB16702B80D}" cxnId="{9516EE5C-6EDD-4495-AF12-BAB02656029C}" type="parTrans">
      <dgm:prSet/>
      <dgm:spPr/>
      <dgm:t>
        <a:bodyPr/>
        <a:lstStyle/>
        <a:p>
          <a:endParaRPr lang="zh-CN" altLang="en-US"/>
        </a:p>
      </dgm:t>
    </dgm:pt>
    <dgm:pt modelId="{E340A605-02C9-4532-93E3-9CF7C1EA4D3F}" cxnId="{9516EE5C-6EDD-4495-AF12-BAB02656029C}" type="sibTrans">
      <dgm:prSet/>
      <dgm:spPr/>
      <dgm:t>
        <a:bodyPr/>
        <a:lstStyle/>
        <a:p>
          <a:endParaRPr lang="zh-CN" altLang="en-US"/>
        </a:p>
      </dgm:t>
    </dgm:pt>
    <dgm:pt modelId="{87F3CDD2-45BE-4F29-96D2-139E93A35400}">
      <dgm:prSet phldrT="[文本]" custT="1"/>
      <dgm:spPr/>
      <dgm:t>
        <a:bodyPr/>
        <a:lstStyle/>
        <a:p>
          <a:r>
            <a:rPr lang="zh-CN" altLang="en-US" sz="2800" dirty="0"/>
            <a:t>五、哪些情况可以减税？</a:t>
          </a:r>
        </a:p>
      </dgm:t>
    </dgm:pt>
    <dgm:pt modelId="{49F6605D-496F-4316-8F42-9C7FDBEE9272}" cxnId="{A840EC24-A4A8-4C9D-A835-C5E0247B7454}" type="parTrans">
      <dgm:prSet/>
      <dgm:spPr/>
      <dgm:t>
        <a:bodyPr/>
        <a:lstStyle/>
        <a:p>
          <a:endParaRPr lang="zh-CN" altLang="en-US"/>
        </a:p>
      </dgm:t>
    </dgm:pt>
    <dgm:pt modelId="{02715126-B56B-4AF6-90B0-204CC6CC56D6}" cxnId="{A840EC24-A4A8-4C9D-A835-C5E0247B7454}" type="sibTrans">
      <dgm:prSet/>
      <dgm:spPr/>
      <dgm:t>
        <a:bodyPr/>
        <a:lstStyle/>
        <a:p>
          <a:endParaRPr lang="zh-CN" altLang="en-US"/>
        </a:p>
      </dgm:t>
    </dgm:pt>
    <dgm:pt modelId="{35250F5C-CE41-4540-B1CC-B574690D8A26}">
      <dgm:prSet phldrT="[文本]" custT="1"/>
      <dgm:spPr/>
      <dgm:t>
        <a:bodyPr/>
        <a:lstStyle/>
        <a:p>
          <a:r>
            <a:rPr lang="zh-CN" altLang="en-US" sz="2800" dirty="0"/>
            <a:t>四、哪些费用可以税前扣除？</a:t>
          </a:r>
        </a:p>
      </dgm:t>
    </dgm:pt>
    <dgm:pt modelId="{BD2A3D51-4270-4BA4-AE54-09F8EB0DE0BE}" cxnId="{1EBC185B-A4E4-43D1-A037-309619430C8A}" type="parTrans">
      <dgm:prSet/>
      <dgm:spPr/>
      <dgm:t>
        <a:bodyPr/>
        <a:lstStyle/>
        <a:p>
          <a:endParaRPr lang="zh-CN" altLang="en-US"/>
        </a:p>
      </dgm:t>
    </dgm:pt>
    <dgm:pt modelId="{2A0160CF-6A91-4C39-A2CF-C0D98C8BE06F}" cxnId="{1EBC185B-A4E4-43D1-A037-309619430C8A}" type="sibTrans">
      <dgm:prSet/>
      <dgm:spPr/>
      <dgm:t>
        <a:bodyPr/>
        <a:lstStyle/>
        <a:p>
          <a:endParaRPr lang="zh-CN" altLang="en-US"/>
        </a:p>
      </dgm:t>
    </dgm:pt>
    <dgm:pt modelId="{818B758A-48EA-4E5D-9F97-89B269423DEA}">
      <dgm:prSet phldrT="[文本]" custT="1"/>
      <dgm:spPr/>
      <dgm:t>
        <a:bodyPr/>
        <a:lstStyle/>
        <a:p>
          <a:r>
            <a:rPr lang="zh-CN" altLang="en-US" sz="2800" dirty="0"/>
            <a:t>六、如何计算应缴个税？</a:t>
          </a:r>
        </a:p>
      </dgm:t>
    </dgm:pt>
    <dgm:pt modelId="{56BC68BE-54C7-4B8C-8154-E1BD81394F77}" cxnId="{62265534-6E74-4792-86BD-5BEA4A5C936C}" type="parTrans">
      <dgm:prSet/>
      <dgm:spPr/>
      <dgm:t>
        <a:bodyPr/>
        <a:lstStyle/>
        <a:p>
          <a:endParaRPr lang="zh-CN" altLang="en-US"/>
        </a:p>
      </dgm:t>
    </dgm:pt>
    <dgm:pt modelId="{FF98FD13-C803-4E61-A633-156CE87ADB57}" cxnId="{62265534-6E74-4792-86BD-5BEA4A5C936C}" type="sibTrans">
      <dgm:prSet/>
      <dgm:spPr/>
      <dgm:t>
        <a:bodyPr/>
        <a:lstStyle/>
        <a:p>
          <a:endParaRPr lang="zh-CN" altLang="en-US"/>
        </a:p>
      </dgm:t>
    </dgm:pt>
    <dgm:pt modelId="{E826ACC2-C847-4195-99FA-5480BAE0ECD6}">
      <dgm:prSet phldrT="[文本]" custT="1"/>
      <dgm:spPr/>
      <dgm:t>
        <a:bodyPr/>
        <a:lstStyle/>
        <a:p>
          <a:r>
            <a:rPr lang="zh-CN" altLang="en-US" sz="2800" dirty="0"/>
            <a:t>一、个税法适用对象是谁？</a:t>
          </a:r>
        </a:p>
      </dgm:t>
    </dgm:pt>
    <dgm:pt modelId="{9FF004FD-4B28-4820-B323-B4A9FF4B3E75}" cxnId="{C12B366C-15CF-4FA4-868A-F27108426679}" type="parTrans">
      <dgm:prSet/>
      <dgm:spPr/>
      <dgm:t>
        <a:bodyPr/>
        <a:lstStyle/>
        <a:p>
          <a:endParaRPr lang="zh-CN" altLang="en-US"/>
        </a:p>
      </dgm:t>
    </dgm:pt>
    <dgm:pt modelId="{0363F82C-A6C0-4D13-9358-30EEB06A3919}" cxnId="{C12B366C-15CF-4FA4-868A-F27108426679}" type="sibTrans">
      <dgm:prSet/>
      <dgm:spPr/>
      <dgm:t>
        <a:bodyPr/>
        <a:lstStyle/>
        <a:p>
          <a:endParaRPr lang="zh-CN" altLang="en-US"/>
        </a:p>
      </dgm:t>
    </dgm:pt>
    <dgm:pt modelId="{804CA61B-A0BD-4E47-B4B7-559641977335}" type="pres">
      <dgm:prSet presAssocID="{07EEBF0D-E94B-49CA-8B32-2B1B2666B4A0}" presName="Name0" presStyleCnt="0">
        <dgm:presLayoutVars>
          <dgm:chMax val="7"/>
          <dgm:chPref val="7"/>
          <dgm:dir/>
        </dgm:presLayoutVars>
      </dgm:prSet>
      <dgm:spPr/>
      <dgm:t>
        <a:bodyPr/>
        <a:lstStyle/>
        <a:p>
          <a:endParaRPr lang="zh-CN" altLang="en-US"/>
        </a:p>
      </dgm:t>
    </dgm:pt>
    <dgm:pt modelId="{FEE90944-B1C3-464C-8A64-60DC9CE4D10D}" type="pres">
      <dgm:prSet presAssocID="{07EEBF0D-E94B-49CA-8B32-2B1B2666B4A0}" presName="Name1" presStyleCnt="0"/>
      <dgm:spPr/>
    </dgm:pt>
    <dgm:pt modelId="{EBF25EBE-12B4-4C79-A617-15231E3CAE15}" type="pres">
      <dgm:prSet presAssocID="{07EEBF0D-E94B-49CA-8B32-2B1B2666B4A0}" presName="cycle" presStyleCnt="0"/>
      <dgm:spPr/>
    </dgm:pt>
    <dgm:pt modelId="{A61ABE86-4CFD-4DAB-AE5D-2C554449D364}" type="pres">
      <dgm:prSet presAssocID="{07EEBF0D-E94B-49CA-8B32-2B1B2666B4A0}" presName="srcNode" presStyleLbl="node1" presStyleIdx="0" presStyleCnt="6"/>
      <dgm:spPr/>
    </dgm:pt>
    <dgm:pt modelId="{030641BD-1BF1-479B-AFAE-F99563ABB8FF}" type="pres">
      <dgm:prSet presAssocID="{07EEBF0D-E94B-49CA-8B32-2B1B2666B4A0}" presName="conn" presStyleLbl="parChTrans1D2" presStyleIdx="0" presStyleCnt="1"/>
      <dgm:spPr/>
      <dgm:t>
        <a:bodyPr/>
        <a:lstStyle/>
        <a:p>
          <a:endParaRPr lang="zh-CN" altLang="en-US"/>
        </a:p>
      </dgm:t>
    </dgm:pt>
    <dgm:pt modelId="{5F4F747E-0A3F-42CA-88A0-F326E022B6C0}" type="pres">
      <dgm:prSet presAssocID="{07EEBF0D-E94B-49CA-8B32-2B1B2666B4A0}" presName="extraNode" presStyleLbl="node1" presStyleIdx="0" presStyleCnt="6"/>
      <dgm:spPr/>
    </dgm:pt>
    <dgm:pt modelId="{F8630C23-4712-400B-BB8C-353DBCA8EDFF}" type="pres">
      <dgm:prSet presAssocID="{07EEBF0D-E94B-49CA-8B32-2B1B2666B4A0}" presName="dstNode" presStyleLbl="node1" presStyleIdx="0" presStyleCnt="6"/>
      <dgm:spPr/>
    </dgm:pt>
    <dgm:pt modelId="{0C04661A-426D-4872-8DDD-9BA4FEA20D1C}" type="pres">
      <dgm:prSet presAssocID="{E826ACC2-C847-4195-99FA-5480BAE0ECD6}" presName="text_1" presStyleLbl="node1" presStyleIdx="0" presStyleCnt="6">
        <dgm:presLayoutVars>
          <dgm:bulletEnabled val="1"/>
        </dgm:presLayoutVars>
      </dgm:prSet>
      <dgm:spPr/>
      <dgm:t>
        <a:bodyPr/>
        <a:lstStyle/>
        <a:p>
          <a:endParaRPr lang="zh-CN" altLang="en-US"/>
        </a:p>
      </dgm:t>
    </dgm:pt>
    <dgm:pt modelId="{94DAC4B4-8FAC-4E6B-BBD1-7A5C667272DA}" type="pres">
      <dgm:prSet presAssocID="{E826ACC2-C847-4195-99FA-5480BAE0ECD6}" presName="accent_1" presStyleCnt="0"/>
      <dgm:spPr/>
    </dgm:pt>
    <dgm:pt modelId="{60262577-CE94-480D-8C22-E123A1482101}" type="pres">
      <dgm:prSet presAssocID="{E826ACC2-C847-4195-99FA-5480BAE0ECD6}" presName="accentRepeatNode" presStyleLbl="solidFgAcc1" presStyleIdx="0" presStyleCnt="6"/>
      <dgm:spPr/>
    </dgm:pt>
    <dgm:pt modelId="{846A2335-C822-475A-BA17-DA4672B1E775}" type="pres">
      <dgm:prSet presAssocID="{6D091CA9-6DD5-4E6A-80DF-419BC436BB97}" presName="text_2" presStyleLbl="node1" presStyleIdx="1" presStyleCnt="6">
        <dgm:presLayoutVars>
          <dgm:bulletEnabled val="1"/>
        </dgm:presLayoutVars>
      </dgm:prSet>
      <dgm:spPr/>
      <dgm:t>
        <a:bodyPr/>
        <a:lstStyle/>
        <a:p>
          <a:endParaRPr lang="zh-CN" altLang="en-US"/>
        </a:p>
      </dgm:t>
    </dgm:pt>
    <dgm:pt modelId="{E20589DF-FD61-4451-981F-9B225063DF96}" type="pres">
      <dgm:prSet presAssocID="{6D091CA9-6DD5-4E6A-80DF-419BC436BB97}" presName="accent_2" presStyleCnt="0"/>
      <dgm:spPr/>
    </dgm:pt>
    <dgm:pt modelId="{023B9421-9644-4DAB-AAAD-8F54FA716B10}" type="pres">
      <dgm:prSet presAssocID="{6D091CA9-6DD5-4E6A-80DF-419BC436BB97}" presName="accentRepeatNode" presStyleLbl="solidFgAcc1" presStyleIdx="1" presStyleCnt="6"/>
      <dgm:spPr/>
    </dgm:pt>
    <dgm:pt modelId="{B7B50F20-3959-40DA-AC4A-D1ACFE020AE7}" type="pres">
      <dgm:prSet presAssocID="{90C243BF-0209-4E23-9804-E7439B467738}" presName="text_3" presStyleLbl="node1" presStyleIdx="2" presStyleCnt="6">
        <dgm:presLayoutVars>
          <dgm:bulletEnabled val="1"/>
        </dgm:presLayoutVars>
      </dgm:prSet>
      <dgm:spPr/>
      <dgm:t>
        <a:bodyPr/>
        <a:lstStyle/>
        <a:p>
          <a:endParaRPr lang="zh-CN" altLang="en-US"/>
        </a:p>
      </dgm:t>
    </dgm:pt>
    <dgm:pt modelId="{576DC396-A4BF-412E-96E8-F094F92167E5}" type="pres">
      <dgm:prSet presAssocID="{90C243BF-0209-4E23-9804-E7439B467738}" presName="accent_3" presStyleCnt="0"/>
      <dgm:spPr/>
    </dgm:pt>
    <dgm:pt modelId="{0C19F9E2-03C3-45B9-AB4F-1FA45DB572FC}" type="pres">
      <dgm:prSet presAssocID="{90C243BF-0209-4E23-9804-E7439B467738}" presName="accentRepeatNode" presStyleLbl="solidFgAcc1" presStyleIdx="2" presStyleCnt="6"/>
      <dgm:spPr/>
    </dgm:pt>
    <dgm:pt modelId="{7B2DFE64-A73F-495E-9617-4769DF60818D}" type="pres">
      <dgm:prSet presAssocID="{35250F5C-CE41-4540-B1CC-B574690D8A26}" presName="text_4" presStyleLbl="node1" presStyleIdx="3" presStyleCnt="6">
        <dgm:presLayoutVars>
          <dgm:bulletEnabled val="1"/>
        </dgm:presLayoutVars>
      </dgm:prSet>
      <dgm:spPr/>
      <dgm:t>
        <a:bodyPr/>
        <a:lstStyle/>
        <a:p>
          <a:endParaRPr lang="zh-CN" altLang="en-US"/>
        </a:p>
      </dgm:t>
    </dgm:pt>
    <dgm:pt modelId="{D9EA4BBC-8441-401C-8A60-49D189D9B5F7}" type="pres">
      <dgm:prSet presAssocID="{35250F5C-CE41-4540-B1CC-B574690D8A26}" presName="accent_4" presStyleCnt="0"/>
      <dgm:spPr/>
    </dgm:pt>
    <dgm:pt modelId="{A5AF2E6B-3080-43EE-A9A6-0577CCB204A8}" type="pres">
      <dgm:prSet presAssocID="{35250F5C-CE41-4540-B1CC-B574690D8A26}" presName="accentRepeatNode" presStyleLbl="solidFgAcc1" presStyleIdx="3" presStyleCnt="6"/>
      <dgm:spPr/>
    </dgm:pt>
    <dgm:pt modelId="{887D44C4-3A27-4A99-9892-03C5D18BF4A8}" type="pres">
      <dgm:prSet presAssocID="{87F3CDD2-45BE-4F29-96D2-139E93A35400}" presName="text_5" presStyleLbl="node1" presStyleIdx="4" presStyleCnt="6">
        <dgm:presLayoutVars>
          <dgm:bulletEnabled val="1"/>
        </dgm:presLayoutVars>
      </dgm:prSet>
      <dgm:spPr/>
      <dgm:t>
        <a:bodyPr/>
        <a:lstStyle/>
        <a:p>
          <a:endParaRPr lang="zh-CN" altLang="en-US"/>
        </a:p>
      </dgm:t>
    </dgm:pt>
    <dgm:pt modelId="{3D0FD772-26E8-4B6C-A7BA-A573365D8173}" type="pres">
      <dgm:prSet presAssocID="{87F3CDD2-45BE-4F29-96D2-139E93A35400}" presName="accent_5" presStyleCnt="0"/>
      <dgm:spPr/>
    </dgm:pt>
    <dgm:pt modelId="{6B1BA942-534A-4020-BA98-3D3DE39864B4}" type="pres">
      <dgm:prSet presAssocID="{87F3CDD2-45BE-4F29-96D2-139E93A35400}" presName="accentRepeatNode" presStyleLbl="solidFgAcc1" presStyleIdx="4" presStyleCnt="6"/>
      <dgm:spPr/>
    </dgm:pt>
    <dgm:pt modelId="{CEB7868A-5D7D-4D3B-8508-DAA58DB62BA6}" type="pres">
      <dgm:prSet presAssocID="{818B758A-48EA-4E5D-9F97-89B269423DEA}" presName="text_6" presStyleLbl="node1" presStyleIdx="5" presStyleCnt="6">
        <dgm:presLayoutVars>
          <dgm:bulletEnabled val="1"/>
        </dgm:presLayoutVars>
      </dgm:prSet>
      <dgm:spPr/>
      <dgm:t>
        <a:bodyPr/>
        <a:lstStyle/>
        <a:p>
          <a:endParaRPr lang="zh-CN" altLang="en-US"/>
        </a:p>
      </dgm:t>
    </dgm:pt>
    <dgm:pt modelId="{4B7250F3-45EB-46E6-8ABC-6C404BFD68EE}" type="pres">
      <dgm:prSet presAssocID="{818B758A-48EA-4E5D-9F97-89B269423DEA}" presName="accent_6" presStyleCnt="0"/>
      <dgm:spPr/>
    </dgm:pt>
    <dgm:pt modelId="{6F94CFC2-893F-4045-A6BE-846E73D8BD79}" type="pres">
      <dgm:prSet presAssocID="{818B758A-48EA-4E5D-9F97-89B269423DEA}" presName="accentRepeatNode" presStyleLbl="solidFgAcc1" presStyleIdx="5" presStyleCnt="6"/>
      <dgm:spPr/>
    </dgm:pt>
  </dgm:ptLst>
  <dgm:cxnLst>
    <dgm:cxn modelId="{0C3F4E59-C8F5-4256-B060-14954194944E}" type="presOf" srcId="{6D091CA9-6DD5-4E6A-80DF-419BC436BB97}" destId="{846A2335-C822-475A-BA17-DA4672B1E775}" srcOrd="0" destOrd="0" presId="urn:microsoft.com/office/officeart/2008/layout/VerticalCurvedList#1"/>
    <dgm:cxn modelId="{C12B366C-15CF-4FA4-868A-F27108426679}" srcId="{07EEBF0D-E94B-49CA-8B32-2B1B2666B4A0}" destId="{E826ACC2-C847-4195-99FA-5480BAE0ECD6}" srcOrd="0" destOrd="0" parTransId="{9FF004FD-4B28-4820-B323-B4A9FF4B3E75}" sibTransId="{0363F82C-A6C0-4D13-9358-30EEB06A3919}"/>
    <dgm:cxn modelId="{3B742E13-78B8-4B67-9243-6818F7F22D47}" type="presOf" srcId="{35250F5C-CE41-4540-B1CC-B574690D8A26}" destId="{7B2DFE64-A73F-495E-9617-4769DF60818D}" srcOrd="0" destOrd="0" presId="urn:microsoft.com/office/officeart/2008/layout/VerticalCurvedList#1"/>
    <dgm:cxn modelId="{E221EDBA-1C9A-4801-8476-285349515392}" type="presOf" srcId="{87F3CDD2-45BE-4F29-96D2-139E93A35400}" destId="{887D44C4-3A27-4A99-9892-03C5D18BF4A8}" srcOrd="0" destOrd="0" presId="urn:microsoft.com/office/officeart/2008/layout/VerticalCurvedList#1"/>
    <dgm:cxn modelId="{9516EE5C-6EDD-4495-AF12-BAB02656029C}" srcId="{07EEBF0D-E94B-49CA-8B32-2B1B2666B4A0}" destId="{6D091CA9-6DD5-4E6A-80DF-419BC436BB97}" srcOrd="1" destOrd="0" parTransId="{78D4D09F-3B9F-4E45-8E8F-ACB16702B80D}" sibTransId="{E340A605-02C9-4532-93E3-9CF7C1EA4D3F}"/>
    <dgm:cxn modelId="{13AF5D82-EB08-4860-B479-3630D72B4F24}" type="presOf" srcId="{07EEBF0D-E94B-49CA-8B32-2B1B2666B4A0}" destId="{804CA61B-A0BD-4E47-B4B7-559641977335}" srcOrd="0" destOrd="0" presId="urn:microsoft.com/office/officeart/2008/layout/VerticalCurvedList#1"/>
    <dgm:cxn modelId="{2EEC49C2-6AC6-46A9-A838-C9BA4F98D6D7}" type="presOf" srcId="{0363F82C-A6C0-4D13-9358-30EEB06A3919}" destId="{030641BD-1BF1-479B-AFAE-F99563ABB8FF}" srcOrd="0" destOrd="0" presId="urn:microsoft.com/office/officeart/2008/layout/VerticalCurvedList#1"/>
    <dgm:cxn modelId="{A83536BC-38A6-425C-8B3D-C63C1EFAFA6F}" srcId="{07EEBF0D-E94B-49CA-8B32-2B1B2666B4A0}" destId="{90C243BF-0209-4E23-9804-E7439B467738}" srcOrd="2" destOrd="0" parTransId="{778A6A5E-860E-4653-8282-6587D4082BDE}" sibTransId="{4033CB3C-D09C-4890-99E8-80BF042F7549}"/>
    <dgm:cxn modelId="{62265534-6E74-4792-86BD-5BEA4A5C936C}" srcId="{07EEBF0D-E94B-49CA-8B32-2B1B2666B4A0}" destId="{818B758A-48EA-4E5D-9F97-89B269423DEA}" srcOrd="5" destOrd="0" parTransId="{56BC68BE-54C7-4B8C-8154-E1BD81394F77}" sibTransId="{FF98FD13-C803-4E61-A633-156CE87ADB57}"/>
    <dgm:cxn modelId="{A840EC24-A4A8-4C9D-A835-C5E0247B7454}" srcId="{07EEBF0D-E94B-49CA-8B32-2B1B2666B4A0}" destId="{87F3CDD2-45BE-4F29-96D2-139E93A35400}" srcOrd="4" destOrd="0" parTransId="{49F6605D-496F-4316-8F42-9C7FDBEE9272}" sibTransId="{02715126-B56B-4AF6-90B0-204CC6CC56D6}"/>
    <dgm:cxn modelId="{9B65F243-3FA8-4076-B55E-BF52A7EF5BEC}" type="presOf" srcId="{E826ACC2-C847-4195-99FA-5480BAE0ECD6}" destId="{0C04661A-426D-4872-8DDD-9BA4FEA20D1C}" srcOrd="0" destOrd="0" presId="urn:microsoft.com/office/officeart/2008/layout/VerticalCurvedList#1"/>
    <dgm:cxn modelId="{4BFF9CBD-DF0B-412A-B954-3D373EA54A5E}" type="presOf" srcId="{90C243BF-0209-4E23-9804-E7439B467738}" destId="{B7B50F20-3959-40DA-AC4A-D1ACFE020AE7}" srcOrd="0" destOrd="0" presId="urn:microsoft.com/office/officeart/2008/layout/VerticalCurvedList#1"/>
    <dgm:cxn modelId="{1EBC185B-A4E4-43D1-A037-309619430C8A}" srcId="{07EEBF0D-E94B-49CA-8B32-2B1B2666B4A0}" destId="{35250F5C-CE41-4540-B1CC-B574690D8A26}" srcOrd="3" destOrd="0" parTransId="{BD2A3D51-4270-4BA4-AE54-09F8EB0DE0BE}" sibTransId="{2A0160CF-6A91-4C39-A2CF-C0D98C8BE06F}"/>
    <dgm:cxn modelId="{8FF35883-8B5A-4044-91F6-1ED1ABAB4C9C}" type="presOf" srcId="{818B758A-48EA-4E5D-9F97-89B269423DEA}" destId="{CEB7868A-5D7D-4D3B-8508-DAA58DB62BA6}" srcOrd="0" destOrd="0" presId="urn:microsoft.com/office/officeart/2008/layout/VerticalCurvedList#1"/>
    <dgm:cxn modelId="{4B5E3224-89E5-451A-ABA3-27E862B3920E}" type="presParOf" srcId="{804CA61B-A0BD-4E47-B4B7-559641977335}" destId="{FEE90944-B1C3-464C-8A64-60DC9CE4D10D}" srcOrd="0" destOrd="0" presId="urn:microsoft.com/office/officeart/2008/layout/VerticalCurvedList#1"/>
    <dgm:cxn modelId="{9A273A4B-F53C-4ADA-968E-DAEBF2D86F42}" type="presParOf" srcId="{FEE90944-B1C3-464C-8A64-60DC9CE4D10D}" destId="{EBF25EBE-12B4-4C79-A617-15231E3CAE15}" srcOrd="0" destOrd="0" presId="urn:microsoft.com/office/officeart/2008/layout/VerticalCurvedList#1"/>
    <dgm:cxn modelId="{38644714-9300-4D9D-AF1C-DCDC069B3978}" type="presParOf" srcId="{EBF25EBE-12B4-4C79-A617-15231E3CAE15}" destId="{A61ABE86-4CFD-4DAB-AE5D-2C554449D364}" srcOrd="0" destOrd="0" presId="urn:microsoft.com/office/officeart/2008/layout/VerticalCurvedList#1"/>
    <dgm:cxn modelId="{1EA1E7B6-3049-4A20-8D96-2C86ECF02920}" type="presParOf" srcId="{EBF25EBE-12B4-4C79-A617-15231E3CAE15}" destId="{030641BD-1BF1-479B-AFAE-F99563ABB8FF}" srcOrd="1" destOrd="0" presId="urn:microsoft.com/office/officeart/2008/layout/VerticalCurvedList#1"/>
    <dgm:cxn modelId="{9E2ADE59-6016-4FC6-B96B-5A7CF4EE5251}" type="presParOf" srcId="{EBF25EBE-12B4-4C79-A617-15231E3CAE15}" destId="{5F4F747E-0A3F-42CA-88A0-F326E022B6C0}" srcOrd="2" destOrd="0" presId="urn:microsoft.com/office/officeart/2008/layout/VerticalCurvedList#1"/>
    <dgm:cxn modelId="{2D96EC94-2C6A-474E-9C79-A8354341D5AC}" type="presParOf" srcId="{EBF25EBE-12B4-4C79-A617-15231E3CAE15}" destId="{F8630C23-4712-400B-BB8C-353DBCA8EDFF}" srcOrd="3" destOrd="0" presId="urn:microsoft.com/office/officeart/2008/layout/VerticalCurvedList#1"/>
    <dgm:cxn modelId="{7CBB23BF-CC44-4BB8-A6BB-A925653CA600}" type="presParOf" srcId="{FEE90944-B1C3-464C-8A64-60DC9CE4D10D}" destId="{0C04661A-426D-4872-8DDD-9BA4FEA20D1C}" srcOrd="1" destOrd="0" presId="urn:microsoft.com/office/officeart/2008/layout/VerticalCurvedList#1"/>
    <dgm:cxn modelId="{F244C6BD-BAC9-4654-8740-8FFEFF142B40}" type="presParOf" srcId="{FEE90944-B1C3-464C-8A64-60DC9CE4D10D}" destId="{94DAC4B4-8FAC-4E6B-BBD1-7A5C667272DA}" srcOrd="2" destOrd="0" presId="urn:microsoft.com/office/officeart/2008/layout/VerticalCurvedList#1"/>
    <dgm:cxn modelId="{C4CBDF61-1C49-4355-AB5D-692839C4EED4}" type="presParOf" srcId="{94DAC4B4-8FAC-4E6B-BBD1-7A5C667272DA}" destId="{60262577-CE94-480D-8C22-E123A1482101}" srcOrd="0" destOrd="0" presId="urn:microsoft.com/office/officeart/2008/layout/VerticalCurvedList#1"/>
    <dgm:cxn modelId="{9C1E9EBE-9C01-4319-AB07-9E9EE38A14E9}" type="presParOf" srcId="{FEE90944-B1C3-464C-8A64-60DC9CE4D10D}" destId="{846A2335-C822-475A-BA17-DA4672B1E775}" srcOrd="3" destOrd="0" presId="urn:microsoft.com/office/officeart/2008/layout/VerticalCurvedList#1"/>
    <dgm:cxn modelId="{AD9E1949-46DD-41A1-9D51-6EAF180D2A75}" type="presParOf" srcId="{FEE90944-B1C3-464C-8A64-60DC9CE4D10D}" destId="{E20589DF-FD61-4451-981F-9B225063DF96}" srcOrd="4" destOrd="0" presId="urn:microsoft.com/office/officeart/2008/layout/VerticalCurvedList#1"/>
    <dgm:cxn modelId="{E5007AA9-2479-4FBB-ADCC-3DFCD9B28012}" type="presParOf" srcId="{E20589DF-FD61-4451-981F-9B225063DF96}" destId="{023B9421-9644-4DAB-AAAD-8F54FA716B10}" srcOrd="0" destOrd="0" presId="urn:microsoft.com/office/officeart/2008/layout/VerticalCurvedList#1"/>
    <dgm:cxn modelId="{9CAC4E41-4822-439E-BECF-CB059BF80E68}" type="presParOf" srcId="{FEE90944-B1C3-464C-8A64-60DC9CE4D10D}" destId="{B7B50F20-3959-40DA-AC4A-D1ACFE020AE7}" srcOrd="5" destOrd="0" presId="urn:microsoft.com/office/officeart/2008/layout/VerticalCurvedList#1"/>
    <dgm:cxn modelId="{8BF276D7-C756-4EA2-B9B7-11A675191B39}" type="presParOf" srcId="{FEE90944-B1C3-464C-8A64-60DC9CE4D10D}" destId="{576DC396-A4BF-412E-96E8-F094F92167E5}" srcOrd="6" destOrd="0" presId="urn:microsoft.com/office/officeart/2008/layout/VerticalCurvedList#1"/>
    <dgm:cxn modelId="{C4DC5B46-2272-45C5-87A3-425AA3C89789}" type="presParOf" srcId="{576DC396-A4BF-412E-96E8-F094F92167E5}" destId="{0C19F9E2-03C3-45B9-AB4F-1FA45DB572FC}" srcOrd="0" destOrd="0" presId="urn:microsoft.com/office/officeart/2008/layout/VerticalCurvedList#1"/>
    <dgm:cxn modelId="{E9D27863-A7FF-4767-BB12-7C94338EBBAB}" type="presParOf" srcId="{FEE90944-B1C3-464C-8A64-60DC9CE4D10D}" destId="{7B2DFE64-A73F-495E-9617-4769DF60818D}" srcOrd="7" destOrd="0" presId="urn:microsoft.com/office/officeart/2008/layout/VerticalCurvedList#1"/>
    <dgm:cxn modelId="{274C6379-D9C7-4E82-B31C-F6F107C23CCE}" type="presParOf" srcId="{FEE90944-B1C3-464C-8A64-60DC9CE4D10D}" destId="{D9EA4BBC-8441-401C-8A60-49D189D9B5F7}" srcOrd="8" destOrd="0" presId="urn:microsoft.com/office/officeart/2008/layout/VerticalCurvedList#1"/>
    <dgm:cxn modelId="{25A0BF21-D95C-421B-8597-86C31B75B4A5}" type="presParOf" srcId="{D9EA4BBC-8441-401C-8A60-49D189D9B5F7}" destId="{A5AF2E6B-3080-43EE-A9A6-0577CCB204A8}" srcOrd="0" destOrd="0" presId="urn:microsoft.com/office/officeart/2008/layout/VerticalCurvedList#1"/>
    <dgm:cxn modelId="{9661281D-B85B-454F-A1A0-E667252F452F}" type="presParOf" srcId="{FEE90944-B1C3-464C-8A64-60DC9CE4D10D}" destId="{887D44C4-3A27-4A99-9892-03C5D18BF4A8}" srcOrd="9" destOrd="0" presId="urn:microsoft.com/office/officeart/2008/layout/VerticalCurvedList#1"/>
    <dgm:cxn modelId="{A8699C7C-C5B4-46A6-864D-99B5754D0E3B}" type="presParOf" srcId="{FEE90944-B1C3-464C-8A64-60DC9CE4D10D}" destId="{3D0FD772-26E8-4B6C-A7BA-A573365D8173}" srcOrd="10" destOrd="0" presId="urn:microsoft.com/office/officeart/2008/layout/VerticalCurvedList#1"/>
    <dgm:cxn modelId="{4632C35E-CEA8-4638-B453-28354DE8D9C0}" type="presParOf" srcId="{3D0FD772-26E8-4B6C-A7BA-A573365D8173}" destId="{6B1BA942-534A-4020-BA98-3D3DE39864B4}" srcOrd="0" destOrd="0" presId="urn:microsoft.com/office/officeart/2008/layout/VerticalCurvedList#1"/>
    <dgm:cxn modelId="{7D033894-AE64-403D-9F49-3640DC3233AB}" type="presParOf" srcId="{FEE90944-B1C3-464C-8A64-60DC9CE4D10D}" destId="{CEB7868A-5D7D-4D3B-8508-DAA58DB62BA6}" srcOrd="11" destOrd="0" presId="urn:microsoft.com/office/officeart/2008/layout/VerticalCurvedList#1"/>
    <dgm:cxn modelId="{B268843E-8A5E-47C7-B6CC-25FBC17F5AE4}" type="presParOf" srcId="{FEE90944-B1C3-464C-8A64-60DC9CE4D10D}" destId="{4B7250F3-45EB-46E6-8ABC-6C404BFD68EE}" srcOrd="12" destOrd="0" presId="urn:microsoft.com/office/officeart/2008/layout/VerticalCurvedList#1"/>
    <dgm:cxn modelId="{3A85F0F4-22D3-49CF-88E7-8E5E591BC9BA}" type="presParOf" srcId="{4B7250F3-45EB-46E6-8ABC-6C404BFD68EE}" destId="{6F94CFC2-893F-4045-A6BE-846E73D8BD79}"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633C63-5A77-496A-896D-6D3C540F50BC}" type="doc">
      <dgm:prSet loTypeId="urn:microsoft.com/office/officeart/2005/8/layout/hierarchy2#1" loCatId="hierarchy" qsTypeId="urn:microsoft.com/office/officeart/2005/8/quickstyle/simple1#4" qsCatId="simple" csTypeId="urn:microsoft.com/office/officeart/2005/8/colors/accent1_2#4" csCatId="accent1" phldr="1"/>
      <dgm:spPr/>
      <dgm:t>
        <a:bodyPr/>
        <a:lstStyle/>
        <a:p>
          <a:endParaRPr lang="zh-CN" altLang="en-US"/>
        </a:p>
      </dgm:t>
    </dgm:pt>
    <dgm:pt modelId="{0C8241EA-0D95-4111-B4DD-DDE5D477D0F9}">
      <dgm:prSet phldrT="[文本]" custT="1"/>
      <dgm:spPr/>
      <dgm:t>
        <a:bodyPr/>
        <a:lstStyle/>
        <a:p>
          <a:r>
            <a:rPr lang="en-US" altLang="zh-CN" sz="2800" dirty="0"/>
            <a:t>《</a:t>
          </a:r>
          <a:r>
            <a:rPr lang="zh-CN" altLang="en-US" sz="2800" dirty="0"/>
            <a:t>个人所得税法</a:t>
          </a:r>
          <a:r>
            <a:rPr lang="en-US" altLang="zh-CN" sz="2800" dirty="0"/>
            <a:t>》</a:t>
          </a:r>
          <a:endParaRPr lang="zh-CN" altLang="en-US" sz="2800" dirty="0"/>
        </a:p>
      </dgm:t>
    </dgm:pt>
    <dgm:pt modelId="{97E99AC1-F81E-4BF7-9954-800500014111}" cxnId="{08ABF52D-E05C-494B-9EB4-5FBDBE98B016}" type="parTrans">
      <dgm:prSet/>
      <dgm:spPr/>
      <dgm:t>
        <a:bodyPr/>
        <a:lstStyle/>
        <a:p>
          <a:endParaRPr lang="zh-CN" altLang="en-US"/>
        </a:p>
      </dgm:t>
    </dgm:pt>
    <dgm:pt modelId="{E07CE1B7-A638-4740-9964-97A1868B90C9}" cxnId="{08ABF52D-E05C-494B-9EB4-5FBDBE98B016}" type="sibTrans">
      <dgm:prSet/>
      <dgm:spPr/>
      <dgm:t>
        <a:bodyPr/>
        <a:lstStyle/>
        <a:p>
          <a:endParaRPr lang="zh-CN" altLang="en-US"/>
        </a:p>
      </dgm:t>
    </dgm:pt>
    <dgm:pt modelId="{506A7106-672C-43C8-A508-EEDD571FCF38}">
      <dgm:prSet phldrT="[文本]" phldr="0" custT="1"/>
      <dgm:spPr/>
      <dgm:t>
        <a:bodyPr vert="horz" wrap="square"/>
        <a:p>
          <a:pPr>
            <a:lnSpc>
              <a:spcPct val="100000"/>
            </a:lnSpc>
            <a:spcBef>
              <a:spcPct val="0"/>
            </a:spcBef>
            <a:spcAft>
              <a:spcPct val="35000"/>
            </a:spcAft>
          </a:pPr>
          <a:r>
            <a:rPr lang="zh-CN" altLang="en-US" sz="2800" dirty="0"/>
            <a:t>纳税人</a:t>
          </a:r>
          <a:r>
            <a:rPr sz="6500"/>
            <a:t/>
          </a:r>
          <a:endParaRPr sz="6500"/>
        </a:p>
      </dgm:t>
    </dgm:pt>
    <dgm:pt modelId="{87514965-3D66-4A80-8291-573EB8EB1E2E}" cxnId="{E975AEE0-F5C2-42F2-BDD6-28C1BD33269F}" type="parTrans">
      <dgm:prSet/>
      <dgm:spPr/>
      <dgm:t>
        <a:bodyPr/>
        <a:lstStyle/>
        <a:p>
          <a:endParaRPr lang="zh-CN" altLang="en-US"/>
        </a:p>
      </dgm:t>
    </dgm:pt>
    <dgm:pt modelId="{0EF38A47-E247-4913-A106-F859ED66C767}" cxnId="{E975AEE0-F5C2-42F2-BDD6-28C1BD33269F}" type="sibTrans">
      <dgm:prSet/>
      <dgm:spPr/>
      <dgm:t>
        <a:bodyPr/>
        <a:lstStyle/>
        <a:p>
          <a:endParaRPr lang="zh-CN" altLang="en-US"/>
        </a:p>
      </dgm:t>
    </dgm:pt>
    <dgm:pt modelId="{46F9BDF2-1D3F-4148-9E08-64BF2C50FE07}">
      <dgm:prSet phldrT="[文本]" custT="1"/>
      <dgm:spPr/>
      <dgm:t>
        <a:bodyPr/>
        <a:lstStyle/>
        <a:p>
          <a:r>
            <a:rPr lang="en-US" altLang="zh-CN" sz="2400" b="1" dirty="0"/>
            <a:t>9</a:t>
          </a:r>
          <a:r>
            <a:rPr lang="zh-CN" altLang="en-US" sz="2400" b="1" dirty="0"/>
            <a:t>类收入</a:t>
          </a:r>
          <a:r>
            <a:rPr lang="zh-CN" altLang="en-US" sz="2400" dirty="0"/>
            <a:t>的</a:t>
          </a:r>
          <a:endParaRPr lang="en-US" altLang="zh-CN" sz="2400" dirty="0"/>
        </a:p>
        <a:p>
          <a:r>
            <a:rPr lang="zh-CN" altLang="en-US" sz="2400" dirty="0"/>
            <a:t>所得人</a:t>
          </a:r>
        </a:p>
      </dgm:t>
    </dgm:pt>
    <dgm:pt modelId="{0EE0D23E-D951-453D-B514-31F865CB178F}" cxnId="{F817B9B0-28FA-4585-B472-55A0333F34CE}" type="parTrans">
      <dgm:prSet/>
      <dgm:spPr/>
      <dgm:t>
        <a:bodyPr/>
        <a:lstStyle/>
        <a:p>
          <a:endParaRPr lang="zh-CN" altLang="en-US"/>
        </a:p>
      </dgm:t>
    </dgm:pt>
    <dgm:pt modelId="{49B5B95E-9C1B-48A4-89E1-D521223CEC30}" cxnId="{F817B9B0-28FA-4585-B472-55A0333F34CE}" type="sibTrans">
      <dgm:prSet/>
      <dgm:spPr/>
      <dgm:t>
        <a:bodyPr/>
        <a:lstStyle/>
        <a:p>
          <a:endParaRPr lang="zh-CN" altLang="en-US"/>
        </a:p>
      </dgm:t>
    </dgm:pt>
    <dgm:pt modelId="{DAF95A66-BC9D-4822-8901-A91EC7633212}">
      <dgm:prSet phldrT="[文本]" custT="1"/>
      <dgm:spPr/>
      <dgm:t>
        <a:bodyPr/>
        <a:lstStyle/>
        <a:p>
          <a:r>
            <a:rPr lang="zh-CN" altLang="en-US" sz="2800" dirty="0"/>
            <a:t>扣缴义务人</a:t>
          </a:r>
        </a:p>
      </dgm:t>
    </dgm:pt>
    <dgm:pt modelId="{9B7B7FA1-9304-495C-A08B-DC910AC3BE19}" cxnId="{F0103828-1D21-4A9A-B64F-03DBC22072B9}" type="parTrans">
      <dgm:prSet/>
      <dgm:spPr/>
      <dgm:t>
        <a:bodyPr/>
        <a:lstStyle/>
        <a:p>
          <a:endParaRPr lang="zh-CN" altLang="en-US"/>
        </a:p>
      </dgm:t>
    </dgm:pt>
    <dgm:pt modelId="{C946E2D7-3422-4325-A2EB-863CFB8231A2}" cxnId="{F0103828-1D21-4A9A-B64F-03DBC22072B9}" type="sibTrans">
      <dgm:prSet/>
      <dgm:spPr/>
      <dgm:t>
        <a:bodyPr/>
        <a:lstStyle/>
        <a:p>
          <a:endParaRPr lang="zh-CN" altLang="en-US"/>
        </a:p>
      </dgm:t>
    </dgm:pt>
    <dgm:pt modelId="{30DC23E5-9C31-4E5B-AF52-47136D4E9AD4}">
      <dgm:prSet phldrT="[文本]" custT="1"/>
      <dgm:spPr/>
      <dgm:t>
        <a:bodyPr/>
        <a:lstStyle/>
        <a:p>
          <a:r>
            <a:rPr lang="zh-CN" altLang="en-US" sz="2400" dirty="0"/>
            <a:t>支付所得的</a:t>
          </a:r>
          <a:endParaRPr lang="en-US" altLang="zh-CN" sz="2400" dirty="0"/>
        </a:p>
        <a:p>
          <a:r>
            <a:rPr lang="zh-CN" altLang="en-US" sz="2400" dirty="0"/>
            <a:t>单位或个人</a:t>
          </a:r>
        </a:p>
      </dgm:t>
    </dgm:pt>
    <dgm:pt modelId="{BAF4A705-9810-4C65-8AC2-A67C7A0DCF79}" cxnId="{68CF58EE-643C-4C03-AAD6-EA87D997FDA0}" type="parTrans">
      <dgm:prSet/>
      <dgm:spPr/>
      <dgm:t>
        <a:bodyPr/>
        <a:lstStyle/>
        <a:p>
          <a:endParaRPr lang="zh-CN" altLang="en-US"/>
        </a:p>
      </dgm:t>
    </dgm:pt>
    <dgm:pt modelId="{1784049B-9DD9-4AD1-A81D-AD98A30D149C}" cxnId="{68CF58EE-643C-4C03-AAD6-EA87D997FDA0}" type="sibTrans">
      <dgm:prSet/>
      <dgm:spPr/>
      <dgm:t>
        <a:bodyPr/>
        <a:lstStyle/>
        <a:p>
          <a:endParaRPr lang="zh-CN" altLang="en-US"/>
        </a:p>
      </dgm:t>
    </dgm:pt>
    <dgm:pt modelId="{62C0395F-6E17-40C1-8DC7-AC68F2D506FE}">
      <dgm:prSet phldrT="[文本]" custT="1"/>
      <dgm:spPr/>
      <dgm:t>
        <a:bodyPr/>
        <a:lstStyle/>
        <a:p>
          <a:r>
            <a:rPr lang="zh-CN" altLang="en-US" sz="2800" dirty="0"/>
            <a:t>协税人</a:t>
          </a:r>
        </a:p>
      </dgm:t>
    </dgm:pt>
    <dgm:pt modelId="{D97B5644-CB6A-4B3E-A2C5-0314F2CA408A}" cxnId="{E49725F2-87D7-42BB-9F3D-6783E343704E}" type="parTrans">
      <dgm:prSet/>
      <dgm:spPr/>
      <dgm:t>
        <a:bodyPr/>
        <a:lstStyle/>
        <a:p>
          <a:endParaRPr lang="zh-CN" altLang="en-US"/>
        </a:p>
      </dgm:t>
    </dgm:pt>
    <dgm:pt modelId="{61842D92-EDFA-446C-B641-2BE01BED3EFC}" cxnId="{E49725F2-87D7-42BB-9F3D-6783E343704E}" type="sibTrans">
      <dgm:prSet/>
      <dgm:spPr/>
      <dgm:t>
        <a:bodyPr/>
        <a:lstStyle/>
        <a:p>
          <a:endParaRPr lang="zh-CN" altLang="en-US"/>
        </a:p>
      </dgm:t>
    </dgm:pt>
    <dgm:pt modelId="{D7CE1021-82E6-4203-BDCE-16C6C6BA189E}">
      <dgm:prSet phldrT="[文本]" custT="1"/>
      <dgm:spPr/>
      <dgm:t>
        <a:bodyPr/>
        <a:lstStyle/>
        <a:p>
          <a:r>
            <a:rPr lang="zh-CN" altLang="en-US" sz="1800" dirty="0"/>
            <a:t>公安、人行、人社、住建、教育、卫生、医疗、民政等</a:t>
          </a:r>
        </a:p>
      </dgm:t>
    </dgm:pt>
    <dgm:pt modelId="{25252843-D392-41B8-8EA0-9942702257B6}" cxnId="{213F5F3B-CCB5-41B6-AAF5-1FABD975198A}" type="parTrans">
      <dgm:prSet/>
      <dgm:spPr/>
      <dgm:t>
        <a:bodyPr/>
        <a:lstStyle/>
        <a:p>
          <a:endParaRPr lang="zh-CN" altLang="en-US"/>
        </a:p>
      </dgm:t>
    </dgm:pt>
    <dgm:pt modelId="{4243AB88-13E5-4D01-80B9-B2664D435E29}" cxnId="{213F5F3B-CCB5-41B6-AAF5-1FABD975198A}" type="sibTrans">
      <dgm:prSet/>
      <dgm:spPr/>
      <dgm:t>
        <a:bodyPr/>
        <a:lstStyle/>
        <a:p>
          <a:endParaRPr lang="zh-CN" altLang="en-US"/>
        </a:p>
      </dgm:t>
    </dgm:pt>
    <dgm:pt modelId="{7ACEA8AA-6248-4BAC-9137-6D85D882F7D0}" type="pres">
      <dgm:prSet presAssocID="{7B633C63-5A77-496A-896D-6D3C540F50BC}" presName="diagram" presStyleCnt="0">
        <dgm:presLayoutVars>
          <dgm:chPref val="1"/>
          <dgm:dir/>
          <dgm:animOne val="branch"/>
          <dgm:animLvl val="lvl"/>
          <dgm:resizeHandles val="exact"/>
        </dgm:presLayoutVars>
      </dgm:prSet>
      <dgm:spPr/>
      <dgm:t>
        <a:bodyPr/>
        <a:lstStyle/>
        <a:p>
          <a:endParaRPr lang="zh-CN" altLang="en-US"/>
        </a:p>
      </dgm:t>
    </dgm:pt>
    <dgm:pt modelId="{625C2E5C-3E19-4CD8-BD4F-26E2AAE8A094}" type="pres">
      <dgm:prSet presAssocID="{0C8241EA-0D95-4111-B4DD-DDE5D477D0F9}" presName="root1" presStyleCnt="0"/>
      <dgm:spPr/>
    </dgm:pt>
    <dgm:pt modelId="{4675D470-358D-4911-9E2C-A8F99BED3A5F}" type="pres">
      <dgm:prSet presAssocID="{0C8241EA-0D95-4111-B4DD-DDE5D477D0F9}" presName="LevelOneTextNode" presStyleLbl="node0" presStyleIdx="0" presStyleCnt="1">
        <dgm:presLayoutVars>
          <dgm:chPref val="3"/>
        </dgm:presLayoutVars>
      </dgm:prSet>
      <dgm:spPr/>
      <dgm:t>
        <a:bodyPr/>
        <a:lstStyle/>
        <a:p>
          <a:endParaRPr lang="zh-CN" altLang="en-US"/>
        </a:p>
      </dgm:t>
    </dgm:pt>
    <dgm:pt modelId="{3CB6C7CE-6FD9-4BE8-A12D-4EEDB075FAB6}" type="pres">
      <dgm:prSet presAssocID="{0C8241EA-0D95-4111-B4DD-DDE5D477D0F9}" presName="level2hierChild" presStyleCnt="0"/>
      <dgm:spPr/>
    </dgm:pt>
    <dgm:pt modelId="{A180A1C0-C718-4E2D-A030-9626265BF540}" type="pres">
      <dgm:prSet presAssocID="{87514965-3D66-4A80-8291-573EB8EB1E2E}" presName="conn2-1" presStyleLbl="parChTrans1D2" presStyleIdx="0" presStyleCnt="3"/>
      <dgm:spPr/>
      <dgm:t>
        <a:bodyPr/>
        <a:lstStyle/>
        <a:p>
          <a:endParaRPr lang="zh-CN" altLang="en-US"/>
        </a:p>
      </dgm:t>
    </dgm:pt>
    <dgm:pt modelId="{D69C7F80-942A-4B56-BA42-0A8D6E3DA409}" type="pres">
      <dgm:prSet presAssocID="{87514965-3D66-4A80-8291-573EB8EB1E2E}" presName="connTx" presStyleCnt="0"/>
      <dgm:spPr/>
      <dgm:t>
        <a:bodyPr/>
        <a:lstStyle/>
        <a:p>
          <a:endParaRPr lang="zh-CN" altLang="en-US"/>
        </a:p>
      </dgm:t>
    </dgm:pt>
    <dgm:pt modelId="{8B8B638F-FA20-4B2F-9DB8-F7235F9BF365}" type="pres">
      <dgm:prSet presAssocID="{506A7106-672C-43C8-A508-EEDD571FCF38}" presName="root2" presStyleCnt="0"/>
      <dgm:spPr/>
    </dgm:pt>
    <dgm:pt modelId="{A2050218-6082-46BA-926B-BC859F0570EE}" type="pres">
      <dgm:prSet presAssocID="{506A7106-672C-43C8-A508-EEDD571FCF38}" presName="LevelTwoTextNode" presStyleLbl="node2" presStyleIdx="0" presStyleCnt="3">
        <dgm:presLayoutVars>
          <dgm:chPref val="3"/>
        </dgm:presLayoutVars>
      </dgm:prSet>
      <dgm:spPr/>
      <dgm:t>
        <a:bodyPr/>
        <a:lstStyle/>
        <a:p>
          <a:endParaRPr lang="zh-CN" altLang="en-US"/>
        </a:p>
      </dgm:t>
    </dgm:pt>
    <dgm:pt modelId="{DD5DDBC9-E22A-4115-A498-B3E18047D1F5}" type="pres">
      <dgm:prSet presAssocID="{506A7106-672C-43C8-A508-EEDD571FCF38}" presName="level3hierChild" presStyleCnt="0"/>
      <dgm:spPr/>
    </dgm:pt>
    <dgm:pt modelId="{DA01388E-526A-4597-BEA5-5E1D3196C667}" type="pres">
      <dgm:prSet presAssocID="{0EE0D23E-D951-453D-B514-31F865CB178F}" presName="conn2-1" presStyleLbl="parChTrans1D3" presStyleIdx="0" presStyleCnt="3"/>
      <dgm:spPr/>
      <dgm:t>
        <a:bodyPr/>
        <a:lstStyle/>
        <a:p>
          <a:endParaRPr lang="zh-CN" altLang="en-US"/>
        </a:p>
      </dgm:t>
    </dgm:pt>
    <dgm:pt modelId="{465A38E6-A31B-42C2-9C42-825B7EAE813E}" type="pres">
      <dgm:prSet presAssocID="{0EE0D23E-D951-453D-B514-31F865CB178F}" presName="connTx" presStyleCnt="0"/>
      <dgm:spPr/>
      <dgm:t>
        <a:bodyPr/>
        <a:lstStyle/>
        <a:p>
          <a:endParaRPr lang="zh-CN" altLang="en-US"/>
        </a:p>
      </dgm:t>
    </dgm:pt>
    <dgm:pt modelId="{4CD5C75D-0AA9-479E-AC7A-F1C720AA1DAF}" type="pres">
      <dgm:prSet presAssocID="{46F9BDF2-1D3F-4148-9E08-64BF2C50FE07}" presName="root2" presStyleCnt="0"/>
      <dgm:spPr/>
    </dgm:pt>
    <dgm:pt modelId="{AD511AF4-63C8-4F56-9347-3A47BFCAB7B7}" type="pres">
      <dgm:prSet presAssocID="{46F9BDF2-1D3F-4148-9E08-64BF2C50FE07}" presName="LevelTwoTextNode" presStyleLbl="node3" presStyleIdx="0" presStyleCnt="3">
        <dgm:presLayoutVars>
          <dgm:chPref val="3"/>
        </dgm:presLayoutVars>
      </dgm:prSet>
      <dgm:spPr/>
      <dgm:t>
        <a:bodyPr/>
        <a:lstStyle/>
        <a:p>
          <a:endParaRPr lang="zh-CN" altLang="en-US"/>
        </a:p>
      </dgm:t>
    </dgm:pt>
    <dgm:pt modelId="{C22D3B33-EF47-45CF-8894-6DBCAB1581A0}" type="pres">
      <dgm:prSet presAssocID="{46F9BDF2-1D3F-4148-9E08-64BF2C50FE07}" presName="level3hierChild" presStyleCnt="0"/>
      <dgm:spPr/>
    </dgm:pt>
    <dgm:pt modelId="{1C57FF98-A6EC-4097-93BA-C08EB266B7F9}" type="pres">
      <dgm:prSet presAssocID="{9B7B7FA1-9304-495C-A08B-DC910AC3BE19}" presName="conn2-1" presStyleLbl="parChTrans1D2" presStyleIdx="1" presStyleCnt="3"/>
      <dgm:spPr/>
      <dgm:t>
        <a:bodyPr/>
        <a:lstStyle/>
        <a:p>
          <a:endParaRPr lang="zh-CN" altLang="en-US"/>
        </a:p>
      </dgm:t>
    </dgm:pt>
    <dgm:pt modelId="{9A8A95E7-AE75-410D-83EA-264E07D8844B}" type="pres">
      <dgm:prSet presAssocID="{9B7B7FA1-9304-495C-A08B-DC910AC3BE19}" presName="connTx" presStyleCnt="0"/>
      <dgm:spPr/>
      <dgm:t>
        <a:bodyPr/>
        <a:lstStyle/>
        <a:p>
          <a:endParaRPr lang="zh-CN" altLang="en-US"/>
        </a:p>
      </dgm:t>
    </dgm:pt>
    <dgm:pt modelId="{195C573C-A476-45DE-A033-335E5A438E1D}" type="pres">
      <dgm:prSet presAssocID="{DAF95A66-BC9D-4822-8901-A91EC7633212}" presName="root2" presStyleCnt="0"/>
      <dgm:spPr/>
    </dgm:pt>
    <dgm:pt modelId="{D6C49BA0-3FD8-49AE-B8C3-FE9A36FF8B17}" type="pres">
      <dgm:prSet presAssocID="{DAF95A66-BC9D-4822-8901-A91EC7633212}" presName="LevelTwoTextNode" presStyleLbl="node2" presStyleIdx="1" presStyleCnt="3">
        <dgm:presLayoutVars>
          <dgm:chPref val="3"/>
        </dgm:presLayoutVars>
      </dgm:prSet>
      <dgm:spPr/>
      <dgm:t>
        <a:bodyPr/>
        <a:lstStyle/>
        <a:p>
          <a:endParaRPr lang="zh-CN" altLang="en-US"/>
        </a:p>
      </dgm:t>
    </dgm:pt>
    <dgm:pt modelId="{E59F5F6C-B4E9-42D4-B6AF-6A43CA745DA7}" type="pres">
      <dgm:prSet presAssocID="{DAF95A66-BC9D-4822-8901-A91EC7633212}" presName="level3hierChild" presStyleCnt="0"/>
      <dgm:spPr/>
    </dgm:pt>
    <dgm:pt modelId="{5B799CD0-D5BE-4E97-8E76-D08AF595AD6A}" type="pres">
      <dgm:prSet presAssocID="{BAF4A705-9810-4C65-8AC2-A67C7A0DCF79}" presName="conn2-1" presStyleLbl="parChTrans1D3" presStyleIdx="1" presStyleCnt="3"/>
      <dgm:spPr/>
      <dgm:t>
        <a:bodyPr/>
        <a:lstStyle/>
        <a:p>
          <a:endParaRPr lang="zh-CN" altLang="en-US"/>
        </a:p>
      </dgm:t>
    </dgm:pt>
    <dgm:pt modelId="{976ABCFF-CA5B-4142-A81E-AE79E9481E6A}" type="pres">
      <dgm:prSet presAssocID="{BAF4A705-9810-4C65-8AC2-A67C7A0DCF79}" presName="connTx" presStyleCnt="0"/>
      <dgm:spPr/>
      <dgm:t>
        <a:bodyPr/>
        <a:lstStyle/>
        <a:p>
          <a:endParaRPr lang="zh-CN" altLang="en-US"/>
        </a:p>
      </dgm:t>
    </dgm:pt>
    <dgm:pt modelId="{568BF564-FE02-4CFB-A84A-17B3F160D217}" type="pres">
      <dgm:prSet presAssocID="{30DC23E5-9C31-4E5B-AF52-47136D4E9AD4}" presName="root2" presStyleCnt="0"/>
      <dgm:spPr/>
    </dgm:pt>
    <dgm:pt modelId="{E8C35169-CCAE-4E53-87F9-92C14C77417A}" type="pres">
      <dgm:prSet presAssocID="{30DC23E5-9C31-4E5B-AF52-47136D4E9AD4}" presName="LevelTwoTextNode" presStyleLbl="node3" presStyleIdx="1" presStyleCnt="3">
        <dgm:presLayoutVars>
          <dgm:chPref val="3"/>
        </dgm:presLayoutVars>
      </dgm:prSet>
      <dgm:spPr/>
      <dgm:t>
        <a:bodyPr/>
        <a:lstStyle/>
        <a:p>
          <a:endParaRPr lang="zh-CN" altLang="en-US"/>
        </a:p>
      </dgm:t>
    </dgm:pt>
    <dgm:pt modelId="{328A1EB5-2368-4DB7-B971-155022AFD4A6}" type="pres">
      <dgm:prSet presAssocID="{30DC23E5-9C31-4E5B-AF52-47136D4E9AD4}" presName="level3hierChild" presStyleCnt="0"/>
      <dgm:spPr/>
    </dgm:pt>
    <dgm:pt modelId="{0F6ED475-1082-4058-B14A-384D58F8E513}" type="pres">
      <dgm:prSet presAssocID="{D97B5644-CB6A-4B3E-A2C5-0314F2CA408A}" presName="conn2-1" presStyleLbl="parChTrans1D2" presStyleIdx="2" presStyleCnt="3"/>
      <dgm:spPr/>
      <dgm:t>
        <a:bodyPr/>
        <a:lstStyle/>
        <a:p>
          <a:endParaRPr lang="zh-CN" altLang="en-US"/>
        </a:p>
      </dgm:t>
    </dgm:pt>
    <dgm:pt modelId="{7CC82DFD-FE49-4BE3-9785-2F714C3C4E4E}" type="pres">
      <dgm:prSet presAssocID="{D97B5644-CB6A-4B3E-A2C5-0314F2CA408A}" presName="connTx" presStyleCnt="0"/>
      <dgm:spPr/>
      <dgm:t>
        <a:bodyPr/>
        <a:lstStyle/>
        <a:p>
          <a:endParaRPr lang="zh-CN" altLang="en-US"/>
        </a:p>
      </dgm:t>
    </dgm:pt>
    <dgm:pt modelId="{35AA39C8-1799-49D8-A018-E8F49087EAB5}" type="pres">
      <dgm:prSet presAssocID="{62C0395F-6E17-40C1-8DC7-AC68F2D506FE}" presName="root2" presStyleCnt="0"/>
      <dgm:spPr/>
    </dgm:pt>
    <dgm:pt modelId="{C1D3CA82-3B78-48E4-8425-9C973A484076}" type="pres">
      <dgm:prSet presAssocID="{62C0395F-6E17-40C1-8DC7-AC68F2D506FE}" presName="LevelTwoTextNode" presStyleLbl="node2" presStyleIdx="2" presStyleCnt="3">
        <dgm:presLayoutVars>
          <dgm:chPref val="3"/>
        </dgm:presLayoutVars>
      </dgm:prSet>
      <dgm:spPr/>
      <dgm:t>
        <a:bodyPr/>
        <a:lstStyle/>
        <a:p>
          <a:endParaRPr lang="zh-CN" altLang="en-US"/>
        </a:p>
      </dgm:t>
    </dgm:pt>
    <dgm:pt modelId="{D188D322-0B36-4499-9642-37F29FE3E9DA}" type="pres">
      <dgm:prSet presAssocID="{62C0395F-6E17-40C1-8DC7-AC68F2D506FE}" presName="level3hierChild" presStyleCnt="0"/>
      <dgm:spPr/>
    </dgm:pt>
    <dgm:pt modelId="{15D0DBE7-F316-4688-B742-5619244E7019}" type="pres">
      <dgm:prSet presAssocID="{25252843-D392-41B8-8EA0-9942702257B6}" presName="conn2-1" presStyleLbl="parChTrans1D3" presStyleIdx="2" presStyleCnt="3"/>
      <dgm:spPr/>
      <dgm:t>
        <a:bodyPr/>
        <a:lstStyle/>
        <a:p>
          <a:endParaRPr lang="zh-CN" altLang="en-US"/>
        </a:p>
      </dgm:t>
    </dgm:pt>
    <dgm:pt modelId="{76CB4111-D1D1-40CC-A908-4EAE13C89F44}" type="pres">
      <dgm:prSet presAssocID="{25252843-D392-41B8-8EA0-9942702257B6}" presName="connTx" presStyleCnt="0"/>
      <dgm:spPr/>
      <dgm:t>
        <a:bodyPr/>
        <a:lstStyle/>
        <a:p>
          <a:endParaRPr lang="zh-CN" altLang="en-US"/>
        </a:p>
      </dgm:t>
    </dgm:pt>
    <dgm:pt modelId="{12A62C37-69C2-4FAA-A75D-B58FAA31033A}" type="pres">
      <dgm:prSet presAssocID="{D7CE1021-82E6-4203-BDCE-16C6C6BA189E}" presName="root2" presStyleCnt="0"/>
      <dgm:spPr/>
    </dgm:pt>
    <dgm:pt modelId="{E65E6EC3-7F96-48A4-9DE2-8E4403049FC9}" type="pres">
      <dgm:prSet presAssocID="{D7CE1021-82E6-4203-BDCE-16C6C6BA189E}" presName="LevelTwoTextNode" presStyleLbl="node3" presStyleIdx="2" presStyleCnt="3">
        <dgm:presLayoutVars>
          <dgm:chPref val="3"/>
        </dgm:presLayoutVars>
      </dgm:prSet>
      <dgm:spPr/>
      <dgm:t>
        <a:bodyPr/>
        <a:lstStyle/>
        <a:p>
          <a:endParaRPr lang="zh-CN" altLang="en-US"/>
        </a:p>
      </dgm:t>
    </dgm:pt>
    <dgm:pt modelId="{07C8426A-9B72-4D0C-BA46-2D5345908D69}" type="pres">
      <dgm:prSet presAssocID="{D7CE1021-82E6-4203-BDCE-16C6C6BA189E}" presName="level3hierChild" presStyleCnt="0"/>
      <dgm:spPr/>
    </dgm:pt>
  </dgm:ptLst>
  <dgm:cxnLst>
    <dgm:cxn modelId="{08ABF52D-E05C-494B-9EB4-5FBDBE98B016}" srcId="{7B633C63-5A77-496A-896D-6D3C540F50BC}" destId="{0C8241EA-0D95-4111-B4DD-DDE5D477D0F9}" srcOrd="0" destOrd="0" parTransId="{97E99AC1-F81E-4BF7-9954-800500014111}" sibTransId="{E07CE1B7-A638-4740-9964-97A1868B90C9}"/>
    <dgm:cxn modelId="{E975AEE0-F5C2-42F2-BDD6-28C1BD33269F}" srcId="{0C8241EA-0D95-4111-B4DD-DDE5D477D0F9}" destId="{506A7106-672C-43C8-A508-EEDD571FCF38}" srcOrd="0" destOrd="0" parTransId="{87514965-3D66-4A80-8291-573EB8EB1E2E}" sibTransId="{0EF38A47-E247-4913-A106-F859ED66C767}"/>
    <dgm:cxn modelId="{F817B9B0-28FA-4585-B472-55A0333F34CE}" srcId="{506A7106-672C-43C8-A508-EEDD571FCF38}" destId="{46F9BDF2-1D3F-4148-9E08-64BF2C50FE07}" srcOrd="0" destOrd="0" parTransId="{0EE0D23E-D951-453D-B514-31F865CB178F}" sibTransId="{49B5B95E-9C1B-48A4-89E1-D521223CEC30}"/>
    <dgm:cxn modelId="{F0103828-1D21-4A9A-B64F-03DBC22072B9}" srcId="{0C8241EA-0D95-4111-B4DD-DDE5D477D0F9}" destId="{DAF95A66-BC9D-4822-8901-A91EC7633212}" srcOrd="1" destOrd="0" parTransId="{9B7B7FA1-9304-495C-A08B-DC910AC3BE19}" sibTransId="{C946E2D7-3422-4325-A2EB-863CFB8231A2}"/>
    <dgm:cxn modelId="{68CF58EE-643C-4C03-AAD6-EA87D997FDA0}" srcId="{DAF95A66-BC9D-4822-8901-A91EC7633212}" destId="{30DC23E5-9C31-4E5B-AF52-47136D4E9AD4}" srcOrd="0" destOrd="1" parTransId="{BAF4A705-9810-4C65-8AC2-A67C7A0DCF79}" sibTransId="{1784049B-9DD9-4AD1-A81D-AD98A30D149C}"/>
    <dgm:cxn modelId="{E49725F2-87D7-42BB-9F3D-6783E343704E}" srcId="{0C8241EA-0D95-4111-B4DD-DDE5D477D0F9}" destId="{62C0395F-6E17-40C1-8DC7-AC68F2D506FE}" srcOrd="2" destOrd="0" parTransId="{D97B5644-CB6A-4B3E-A2C5-0314F2CA408A}" sibTransId="{61842D92-EDFA-446C-B641-2BE01BED3EFC}"/>
    <dgm:cxn modelId="{213F5F3B-CCB5-41B6-AAF5-1FABD975198A}" srcId="{62C0395F-6E17-40C1-8DC7-AC68F2D506FE}" destId="{D7CE1021-82E6-4203-BDCE-16C6C6BA189E}" srcOrd="0" destOrd="2" parTransId="{25252843-D392-41B8-8EA0-9942702257B6}" sibTransId="{4243AB88-13E5-4D01-80B9-B2664D435E29}"/>
    <dgm:cxn modelId="{882C4EF9-440F-42FD-9B18-87844E603149}" type="presOf" srcId="{7B633C63-5A77-496A-896D-6D3C540F50BC}" destId="{7ACEA8AA-6248-4BAC-9137-6D85D882F7D0}" srcOrd="0" destOrd="0" presId="urn:microsoft.com/office/officeart/2005/8/layout/hierarchy2#1"/>
    <dgm:cxn modelId="{5CFCC429-597B-4863-B0DA-68138AA6C644}" type="presParOf" srcId="{7ACEA8AA-6248-4BAC-9137-6D85D882F7D0}" destId="{625C2E5C-3E19-4CD8-BD4F-26E2AAE8A094}" srcOrd="0" destOrd="0" presId="urn:microsoft.com/office/officeart/2005/8/layout/hierarchy2#1"/>
    <dgm:cxn modelId="{42BD1236-189B-44F4-8A82-6E465BE71C3D}" type="presParOf" srcId="{625C2E5C-3E19-4CD8-BD4F-26E2AAE8A094}" destId="{4675D470-358D-4911-9E2C-A8F99BED3A5F}" srcOrd="0" destOrd="0" presId="urn:microsoft.com/office/officeart/2005/8/layout/hierarchy2#1"/>
    <dgm:cxn modelId="{333B708E-F9E2-4411-A35C-5245813A10D9}" type="presOf" srcId="{0C8241EA-0D95-4111-B4DD-DDE5D477D0F9}" destId="{4675D470-358D-4911-9E2C-A8F99BED3A5F}" srcOrd="0" destOrd="0" presId="urn:microsoft.com/office/officeart/2005/8/layout/hierarchy2#1"/>
    <dgm:cxn modelId="{0247D226-F434-4F68-A17C-633D9D0A6889}" type="presParOf" srcId="{625C2E5C-3E19-4CD8-BD4F-26E2AAE8A094}" destId="{3CB6C7CE-6FD9-4BE8-A12D-4EEDB075FAB6}" srcOrd="1" destOrd="0" presId="urn:microsoft.com/office/officeart/2005/8/layout/hierarchy2#1"/>
    <dgm:cxn modelId="{5B7EE83B-C9D0-4F16-A117-822A7A892444}" type="presParOf" srcId="{3CB6C7CE-6FD9-4BE8-A12D-4EEDB075FAB6}" destId="{A180A1C0-C718-4E2D-A030-9626265BF540}" srcOrd="0" destOrd="1" presId="urn:microsoft.com/office/officeart/2005/8/layout/hierarchy2#1"/>
    <dgm:cxn modelId="{DB5B7317-6CE7-4262-ABF0-97AB85BD25D2}" type="presOf" srcId="{87514965-3D66-4A80-8291-573EB8EB1E2E}" destId="{A180A1C0-C718-4E2D-A030-9626265BF540}" srcOrd="0" destOrd="0" presId="urn:microsoft.com/office/officeart/2005/8/layout/hierarchy2#1"/>
    <dgm:cxn modelId="{F0901EBA-B0F6-43DD-AC00-2F2A9B831A12}" type="presParOf" srcId="{A180A1C0-C718-4E2D-A030-9626265BF540}" destId="{D69C7F80-942A-4B56-BA42-0A8D6E3DA409}" srcOrd="0" destOrd="0" presId="urn:microsoft.com/office/officeart/2005/8/layout/hierarchy2#1"/>
    <dgm:cxn modelId="{E6D95709-ED1F-435B-8BB2-6D35A5D10BE4}" type="presOf" srcId="{87514965-3D66-4A80-8291-573EB8EB1E2E}" destId="{D69C7F80-942A-4B56-BA42-0A8D6E3DA409}" srcOrd="1" destOrd="0" presId="urn:microsoft.com/office/officeart/2005/8/layout/hierarchy2#1"/>
    <dgm:cxn modelId="{E85FB4EC-5D9A-4274-BA8F-77AB97613D83}" type="presParOf" srcId="{3CB6C7CE-6FD9-4BE8-A12D-4EEDB075FAB6}" destId="{8B8B638F-FA20-4B2F-9DB8-F7235F9BF365}" srcOrd="1" destOrd="1" presId="urn:microsoft.com/office/officeart/2005/8/layout/hierarchy2#1"/>
    <dgm:cxn modelId="{10082D43-81B4-4C00-AE0F-7ED8EDA0FA5C}" type="presParOf" srcId="{8B8B638F-FA20-4B2F-9DB8-F7235F9BF365}" destId="{A2050218-6082-46BA-926B-BC859F0570EE}" srcOrd="0" destOrd="1" presId="urn:microsoft.com/office/officeart/2005/8/layout/hierarchy2#1"/>
    <dgm:cxn modelId="{0E694BC2-2011-453A-9D8B-FB67E6DB3AF8}" type="presOf" srcId="{506A7106-672C-43C8-A508-EEDD571FCF38}" destId="{A2050218-6082-46BA-926B-BC859F0570EE}" srcOrd="0" destOrd="0" presId="urn:microsoft.com/office/officeart/2005/8/layout/hierarchy2#1"/>
    <dgm:cxn modelId="{AB0ABF4F-A68C-4849-9027-9E8D3A48ADEF}" type="presParOf" srcId="{8B8B638F-FA20-4B2F-9DB8-F7235F9BF365}" destId="{DD5DDBC9-E22A-4115-A498-B3E18047D1F5}" srcOrd="1" destOrd="1" presId="urn:microsoft.com/office/officeart/2005/8/layout/hierarchy2#1"/>
    <dgm:cxn modelId="{A3ED7585-900C-4498-A95A-AF27841507A6}" type="presParOf" srcId="{DD5DDBC9-E22A-4115-A498-B3E18047D1F5}" destId="{DA01388E-526A-4597-BEA5-5E1D3196C667}" srcOrd="0" destOrd="1" presId="urn:microsoft.com/office/officeart/2005/8/layout/hierarchy2#1"/>
    <dgm:cxn modelId="{2D77424A-4F77-4612-B37C-824B1F8C82FB}" type="presOf" srcId="{0EE0D23E-D951-453D-B514-31F865CB178F}" destId="{DA01388E-526A-4597-BEA5-5E1D3196C667}" srcOrd="0" destOrd="0" presId="urn:microsoft.com/office/officeart/2005/8/layout/hierarchy2#1"/>
    <dgm:cxn modelId="{95C792FC-CC41-40C7-B4A0-EC3190B9FC45}" type="presParOf" srcId="{DA01388E-526A-4597-BEA5-5E1D3196C667}" destId="{465A38E6-A31B-42C2-9C42-825B7EAE813E}" srcOrd="0" destOrd="0" presId="urn:microsoft.com/office/officeart/2005/8/layout/hierarchy2#1"/>
    <dgm:cxn modelId="{18E773CA-ADE7-4468-9B8D-B7C91B96B802}" type="presOf" srcId="{0EE0D23E-D951-453D-B514-31F865CB178F}" destId="{465A38E6-A31B-42C2-9C42-825B7EAE813E}" srcOrd="1" destOrd="0" presId="urn:microsoft.com/office/officeart/2005/8/layout/hierarchy2#1"/>
    <dgm:cxn modelId="{42961E19-29FE-41BA-A9FC-430050A34AF0}" type="presParOf" srcId="{DD5DDBC9-E22A-4115-A498-B3E18047D1F5}" destId="{4CD5C75D-0AA9-479E-AC7A-F1C720AA1DAF}" srcOrd="1" destOrd="1" presId="urn:microsoft.com/office/officeart/2005/8/layout/hierarchy2#1"/>
    <dgm:cxn modelId="{191308A3-0315-4FD2-B3D9-DE3158EE1F7E}" type="presParOf" srcId="{4CD5C75D-0AA9-479E-AC7A-F1C720AA1DAF}" destId="{AD511AF4-63C8-4F56-9347-3A47BFCAB7B7}" srcOrd="0" destOrd="1" presId="urn:microsoft.com/office/officeart/2005/8/layout/hierarchy2#1"/>
    <dgm:cxn modelId="{79A5314F-A7E0-4390-8BE9-381831EB49BB}" type="presOf" srcId="{46F9BDF2-1D3F-4148-9E08-64BF2C50FE07}" destId="{AD511AF4-63C8-4F56-9347-3A47BFCAB7B7}" srcOrd="0" destOrd="0" presId="urn:microsoft.com/office/officeart/2005/8/layout/hierarchy2#1"/>
    <dgm:cxn modelId="{3C819D58-7731-4B71-B0DD-3A334FB5A235}" type="presParOf" srcId="{4CD5C75D-0AA9-479E-AC7A-F1C720AA1DAF}" destId="{C22D3B33-EF47-45CF-8894-6DBCAB1581A0}" srcOrd="1" destOrd="1" presId="urn:microsoft.com/office/officeart/2005/8/layout/hierarchy2#1"/>
    <dgm:cxn modelId="{BD9D2641-EF24-4AB6-8304-417CE5EFD0CB}" type="presParOf" srcId="{3CB6C7CE-6FD9-4BE8-A12D-4EEDB075FAB6}" destId="{1C57FF98-A6EC-4097-93BA-C08EB266B7F9}" srcOrd="2" destOrd="1" presId="urn:microsoft.com/office/officeart/2005/8/layout/hierarchy2#1"/>
    <dgm:cxn modelId="{F8197925-8F7D-43E7-B691-F93570CA58FF}" type="presOf" srcId="{9B7B7FA1-9304-495C-A08B-DC910AC3BE19}" destId="{1C57FF98-A6EC-4097-93BA-C08EB266B7F9}" srcOrd="0" destOrd="0" presId="urn:microsoft.com/office/officeart/2005/8/layout/hierarchy2#1"/>
    <dgm:cxn modelId="{A19E982C-1F46-4C9F-B601-B65B9F81914B}" type="presParOf" srcId="{1C57FF98-A6EC-4097-93BA-C08EB266B7F9}" destId="{9A8A95E7-AE75-410D-83EA-264E07D8844B}" srcOrd="0" destOrd="2" presId="urn:microsoft.com/office/officeart/2005/8/layout/hierarchy2#1"/>
    <dgm:cxn modelId="{D2FD05DA-D449-4CAD-8FB1-58E4C9EFD66F}" type="presOf" srcId="{9B7B7FA1-9304-495C-A08B-DC910AC3BE19}" destId="{9A8A95E7-AE75-410D-83EA-264E07D8844B}" srcOrd="1" destOrd="0" presId="urn:microsoft.com/office/officeart/2005/8/layout/hierarchy2#1"/>
    <dgm:cxn modelId="{D29C94C1-B61B-414A-BF6E-A8C74DBC85F7}" type="presParOf" srcId="{3CB6C7CE-6FD9-4BE8-A12D-4EEDB075FAB6}" destId="{195C573C-A476-45DE-A033-335E5A438E1D}" srcOrd="3" destOrd="1" presId="urn:microsoft.com/office/officeart/2005/8/layout/hierarchy2#1"/>
    <dgm:cxn modelId="{3CF5E2EC-BC6B-4437-9A3B-CD41E4C32C26}" type="presParOf" srcId="{195C573C-A476-45DE-A033-335E5A438E1D}" destId="{D6C49BA0-3FD8-49AE-B8C3-FE9A36FF8B17}" srcOrd="0" destOrd="3" presId="urn:microsoft.com/office/officeart/2005/8/layout/hierarchy2#1"/>
    <dgm:cxn modelId="{398A6329-41B4-4697-B58F-F29C60EC08C1}" type="presOf" srcId="{DAF95A66-BC9D-4822-8901-A91EC7633212}" destId="{D6C49BA0-3FD8-49AE-B8C3-FE9A36FF8B17}" srcOrd="0" destOrd="0" presId="urn:microsoft.com/office/officeart/2005/8/layout/hierarchy2#1"/>
    <dgm:cxn modelId="{866A02B3-D488-4E4E-A179-33ED7192662C}" type="presParOf" srcId="{195C573C-A476-45DE-A033-335E5A438E1D}" destId="{E59F5F6C-B4E9-42D4-B6AF-6A43CA745DA7}" srcOrd="1" destOrd="3" presId="urn:microsoft.com/office/officeart/2005/8/layout/hierarchy2#1"/>
    <dgm:cxn modelId="{12F4C287-4805-4A7B-98A3-92E140D69755}" type="presParOf" srcId="{E59F5F6C-B4E9-42D4-B6AF-6A43CA745DA7}" destId="{5B799CD0-D5BE-4E97-8E76-D08AF595AD6A}" srcOrd="0" destOrd="1" presId="urn:microsoft.com/office/officeart/2005/8/layout/hierarchy2#1"/>
    <dgm:cxn modelId="{09D22863-99A9-43C6-98F4-B4C93BB8CA18}" type="presOf" srcId="{BAF4A705-9810-4C65-8AC2-A67C7A0DCF79}" destId="{5B799CD0-D5BE-4E97-8E76-D08AF595AD6A}" srcOrd="0" destOrd="0" presId="urn:microsoft.com/office/officeart/2005/8/layout/hierarchy2#1"/>
    <dgm:cxn modelId="{B76163B7-113E-4973-993B-ECA842C81F28}" type="presParOf" srcId="{5B799CD0-D5BE-4E97-8E76-D08AF595AD6A}" destId="{976ABCFF-CA5B-4142-A81E-AE79E9481E6A}" srcOrd="0" destOrd="0" presId="urn:microsoft.com/office/officeart/2005/8/layout/hierarchy2#1"/>
    <dgm:cxn modelId="{03B53A68-B50A-4853-8336-0F9E54C6140B}" type="presOf" srcId="{BAF4A705-9810-4C65-8AC2-A67C7A0DCF79}" destId="{976ABCFF-CA5B-4142-A81E-AE79E9481E6A}" srcOrd="1" destOrd="0" presId="urn:microsoft.com/office/officeart/2005/8/layout/hierarchy2#1"/>
    <dgm:cxn modelId="{B60B3E90-EFC2-48F6-A357-CE0A73B80B33}" type="presParOf" srcId="{E59F5F6C-B4E9-42D4-B6AF-6A43CA745DA7}" destId="{568BF564-FE02-4CFB-A84A-17B3F160D217}" srcOrd="1" destOrd="1" presId="urn:microsoft.com/office/officeart/2005/8/layout/hierarchy2#1"/>
    <dgm:cxn modelId="{07A113FB-9320-4E21-8C37-1326111500BB}" type="presParOf" srcId="{568BF564-FE02-4CFB-A84A-17B3F160D217}" destId="{E8C35169-CCAE-4E53-87F9-92C14C77417A}" srcOrd="0" destOrd="1" presId="urn:microsoft.com/office/officeart/2005/8/layout/hierarchy2#1"/>
    <dgm:cxn modelId="{26F20EA9-0DF6-46F2-9011-F9098D884031}" type="presOf" srcId="{30DC23E5-9C31-4E5B-AF52-47136D4E9AD4}" destId="{E8C35169-CCAE-4E53-87F9-92C14C77417A}" srcOrd="0" destOrd="0" presId="urn:microsoft.com/office/officeart/2005/8/layout/hierarchy2#1"/>
    <dgm:cxn modelId="{03A6A14B-677D-4012-88BD-E5EF1E04CDEA}" type="presParOf" srcId="{568BF564-FE02-4CFB-A84A-17B3F160D217}" destId="{328A1EB5-2368-4DB7-B971-155022AFD4A6}" srcOrd="1" destOrd="1" presId="urn:microsoft.com/office/officeart/2005/8/layout/hierarchy2#1"/>
    <dgm:cxn modelId="{82574677-D23B-4CB5-911E-9D468F8F9724}" type="presParOf" srcId="{3CB6C7CE-6FD9-4BE8-A12D-4EEDB075FAB6}" destId="{0F6ED475-1082-4058-B14A-384D58F8E513}" srcOrd="4" destOrd="1" presId="urn:microsoft.com/office/officeart/2005/8/layout/hierarchy2#1"/>
    <dgm:cxn modelId="{5EB2139D-2F21-4245-B7FD-C75B5E113234}" type="presOf" srcId="{D97B5644-CB6A-4B3E-A2C5-0314F2CA408A}" destId="{0F6ED475-1082-4058-B14A-384D58F8E513}" srcOrd="0" destOrd="0" presId="urn:microsoft.com/office/officeart/2005/8/layout/hierarchy2#1"/>
    <dgm:cxn modelId="{4B52909F-35F3-4DCB-8A08-774CEBE5C5FE}" type="presParOf" srcId="{0F6ED475-1082-4058-B14A-384D58F8E513}" destId="{7CC82DFD-FE49-4BE3-9785-2F714C3C4E4E}" srcOrd="0" destOrd="4" presId="urn:microsoft.com/office/officeart/2005/8/layout/hierarchy2#1"/>
    <dgm:cxn modelId="{2A299C9D-5D20-435C-A956-F4D6B914479B}" type="presOf" srcId="{D97B5644-CB6A-4B3E-A2C5-0314F2CA408A}" destId="{7CC82DFD-FE49-4BE3-9785-2F714C3C4E4E}" srcOrd="1" destOrd="0" presId="urn:microsoft.com/office/officeart/2005/8/layout/hierarchy2#1"/>
    <dgm:cxn modelId="{8ED9BE3C-CD3D-4A2F-9F4D-3B0430C7B6D9}" type="presParOf" srcId="{3CB6C7CE-6FD9-4BE8-A12D-4EEDB075FAB6}" destId="{35AA39C8-1799-49D8-A018-E8F49087EAB5}" srcOrd="5" destOrd="1" presId="urn:microsoft.com/office/officeart/2005/8/layout/hierarchy2#1"/>
    <dgm:cxn modelId="{A82B9F1A-3637-4C1D-B6F5-312807576C83}" type="presParOf" srcId="{35AA39C8-1799-49D8-A018-E8F49087EAB5}" destId="{C1D3CA82-3B78-48E4-8425-9C973A484076}" srcOrd="0" destOrd="5" presId="urn:microsoft.com/office/officeart/2005/8/layout/hierarchy2#1"/>
    <dgm:cxn modelId="{8D4055A6-1CF1-4463-8364-9B153542DC6E}" type="presOf" srcId="{62C0395F-6E17-40C1-8DC7-AC68F2D506FE}" destId="{C1D3CA82-3B78-48E4-8425-9C973A484076}" srcOrd="0" destOrd="0" presId="urn:microsoft.com/office/officeart/2005/8/layout/hierarchy2#1"/>
    <dgm:cxn modelId="{CBD2C664-7859-4972-A213-1835C678D19E}" type="presParOf" srcId="{35AA39C8-1799-49D8-A018-E8F49087EAB5}" destId="{D188D322-0B36-4499-9642-37F29FE3E9DA}" srcOrd="1" destOrd="5" presId="urn:microsoft.com/office/officeart/2005/8/layout/hierarchy2#1"/>
    <dgm:cxn modelId="{F7787715-8B82-478A-801A-2F67ADAC3252}" type="presParOf" srcId="{D188D322-0B36-4499-9642-37F29FE3E9DA}" destId="{15D0DBE7-F316-4688-B742-5619244E7019}" srcOrd="0" destOrd="1" presId="urn:microsoft.com/office/officeart/2005/8/layout/hierarchy2#1"/>
    <dgm:cxn modelId="{38160A0E-DA25-4833-B59C-C439A447A0D1}" type="presOf" srcId="{25252843-D392-41B8-8EA0-9942702257B6}" destId="{15D0DBE7-F316-4688-B742-5619244E7019}" srcOrd="0" destOrd="0" presId="urn:microsoft.com/office/officeart/2005/8/layout/hierarchy2#1"/>
    <dgm:cxn modelId="{DB8C555C-B1D0-489F-BD3C-D54EB69DCBB2}" type="presParOf" srcId="{15D0DBE7-F316-4688-B742-5619244E7019}" destId="{76CB4111-D1D1-40CC-A908-4EAE13C89F44}" srcOrd="0" destOrd="0" presId="urn:microsoft.com/office/officeart/2005/8/layout/hierarchy2#1"/>
    <dgm:cxn modelId="{3CF5B763-7C89-4F8A-8CE3-F162F786C102}" type="presOf" srcId="{25252843-D392-41B8-8EA0-9942702257B6}" destId="{76CB4111-D1D1-40CC-A908-4EAE13C89F44}" srcOrd="1" destOrd="0" presId="urn:microsoft.com/office/officeart/2005/8/layout/hierarchy2#1"/>
    <dgm:cxn modelId="{6320422B-391F-43C5-85E3-B84B6C90F39D}" type="presParOf" srcId="{D188D322-0B36-4499-9642-37F29FE3E9DA}" destId="{12A62C37-69C2-4FAA-A75D-B58FAA31033A}" srcOrd="1" destOrd="1" presId="urn:microsoft.com/office/officeart/2005/8/layout/hierarchy2#1"/>
    <dgm:cxn modelId="{6A1AEEB8-4294-48EA-B69F-DC79253651AE}" type="presParOf" srcId="{12A62C37-69C2-4FAA-A75D-B58FAA31033A}" destId="{E65E6EC3-7F96-48A4-9DE2-8E4403049FC9}" srcOrd="0" destOrd="1" presId="urn:microsoft.com/office/officeart/2005/8/layout/hierarchy2#1"/>
    <dgm:cxn modelId="{481B97F0-05F3-4D1C-ADA5-5D5A6CC10ECC}" type="presOf" srcId="{D7CE1021-82E6-4203-BDCE-16C6C6BA189E}" destId="{E65E6EC3-7F96-48A4-9DE2-8E4403049FC9}" srcOrd="0" destOrd="0" presId="urn:microsoft.com/office/officeart/2005/8/layout/hierarchy2#1"/>
    <dgm:cxn modelId="{E3C24C94-6479-4C96-AE46-CB0091C16961}" type="presParOf" srcId="{12A62C37-69C2-4FAA-A75D-B58FAA31033A}" destId="{07C8426A-9B72-4D0C-BA46-2D5345908D69}" srcOrd="1" destOrd="1"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EBF0D-E94B-49CA-8B32-2B1B2666B4A0}" type="doc">
      <dgm:prSet loTypeId="urn:microsoft.com/office/officeart/2005/8/layout/pyramid2#1" loCatId="list" qsTypeId="urn:microsoft.com/office/officeart/2005/8/quickstyle/simple1#5" qsCatId="simple" csTypeId="urn:microsoft.com/office/officeart/2005/8/colors/accent1_2#5" csCatId="accent1" phldr="1"/>
      <dgm:spPr/>
      <dgm:t>
        <a:bodyPr/>
        <a:lstStyle/>
        <a:p>
          <a:endParaRPr lang="zh-CN" altLang="en-US"/>
        </a:p>
      </dgm:t>
    </dgm:pt>
    <dgm:pt modelId="{6CC7A87D-7A1B-4778-B338-2F800A29B1B3}">
      <dgm:prSet phldrT="[文本]" custT="1"/>
      <dgm:spPr/>
      <dgm:t>
        <a:bodyPr/>
        <a:lstStyle/>
        <a:p>
          <a:pPr algn="l"/>
          <a:r>
            <a:rPr lang="en-US" altLang="zh-CN" sz="2400" dirty="0"/>
            <a:t>5</a:t>
          </a:r>
          <a:r>
            <a:rPr lang="zh-CN" altLang="en-US" sz="2400" dirty="0"/>
            <a:t>、经营所得</a:t>
          </a:r>
        </a:p>
      </dgm:t>
    </dgm:pt>
    <dgm:pt modelId="{365B1EE2-9947-461A-A86D-96440DE121F7}" cxnId="{CD9F2B05-9A59-421B-AB4A-D358CA55043B}" type="parTrans">
      <dgm:prSet/>
      <dgm:spPr/>
      <dgm:t>
        <a:bodyPr/>
        <a:lstStyle/>
        <a:p>
          <a:endParaRPr lang="zh-CN" altLang="en-US"/>
        </a:p>
      </dgm:t>
    </dgm:pt>
    <dgm:pt modelId="{3A3E6A11-2EB4-44AF-87AE-D4DEEDBFA55F}" cxnId="{CD9F2B05-9A59-421B-AB4A-D358CA55043B}" type="sibTrans">
      <dgm:prSet/>
      <dgm:spPr/>
      <dgm:t>
        <a:bodyPr/>
        <a:lstStyle/>
        <a:p>
          <a:endParaRPr lang="zh-CN" altLang="en-US"/>
        </a:p>
      </dgm:t>
    </dgm:pt>
    <dgm:pt modelId="{90C243BF-0209-4E23-9804-E7439B467738}">
      <dgm:prSet phldrT="[文本]" custT="1"/>
      <dgm:spPr/>
      <dgm:t>
        <a:bodyPr/>
        <a:lstStyle/>
        <a:p>
          <a:pPr algn="l"/>
          <a:r>
            <a:rPr lang="en-US" altLang="zh-CN" sz="2400" dirty="0"/>
            <a:t>6</a:t>
          </a:r>
          <a:r>
            <a:rPr lang="zh-CN" altLang="en-US" sz="2400" dirty="0"/>
            <a:t>、利息股息红利所得</a:t>
          </a:r>
        </a:p>
      </dgm:t>
    </dgm:pt>
    <dgm:pt modelId="{778A6A5E-860E-4653-8282-6587D4082BDE}" cxnId="{A83536BC-38A6-425C-8B3D-C63C1EFAFA6F}" type="parTrans">
      <dgm:prSet/>
      <dgm:spPr/>
      <dgm:t>
        <a:bodyPr/>
        <a:lstStyle/>
        <a:p>
          <a:endParaRPr lang="zh-CN" altLang="en-US"/>
        </a:p>
      </dgm:t>
    </dgm:pt>
    <dgm:pt modelId="{4033CB3C-D09C-4890-99E8-80BF042F7549}" cxnId="{A83536BC-38A6-425C-8B3D-C63C1EFAFA6F}" type="sibTrans">
      <dgm:prSet/>
      <dgm:spPr/>
      <dgm:t>
        <a:bodyPr/>
        <a:lstStyle/>
        <a:p>
          <a:endParaRPr lang="zh-CN" altLang="en-US"/>
        </a:p>
      </dgm:t>
    </dgm:pt>
    <dgm:pt modelId="{6D091CA9-6DD5-4E6A-80DF-419BC436BB97}">
      <dgm:prSet phldrT="[文本]" custT="1"/>
      <dgm:spPr/>
      <dgm:t>
        <a:bodyPr/>
        <a:lstStyle/>
        <a:p>
          <a:pPr algn="l"/>
          <a:r>
            <a:rPr lang="en-US" altLang="zh-CN" sz="2400" b="1" i="1" dirty="0"/>
            <a:t>2</a:t>
          </a:r>
          <a:r>
            <a:rPr lang="zh-CN" altLang="en-US" sz="2400" b="1" i="1" dirty="0"/>
            <a:t>、劳务报酬所得</a:t>
          </a:r>
        </a:p>
      </dgm:t>
    </dgm:pt>
    <dgm:pt modelId="{78D4D09F-3B9F-4E45-8E8F-ACB16702B80D}" cxnId="{9516EE5C-6EDD-4495-AF12-BAB02656029C}" type="parTrans">
      <dgm:prSet/>
      <dgm:spPr/>
      <dgm:t>
        <a:bodyPr/>
        <a:lstStyle/>
        <a:p>
          <a:endParaRPr lang="zh-CN" altLang="en-US"/>
        </a:p>
      </dgm:t>
    </dgm:pt>
    <dgm:pt modelId="{E340A605-02C9-4532-93E3-9CF7C1EA4D3F}" cxnId="{9516EE5C-6EDD-4495-AF12-BAB02656029C}" type="sibTrans">
      <dgm:prSet/>
      <dgm:spPr/>
      <dgm:t>
        <a:bodyPr/>
        <a:lstStyle/>
        <a:p>
          <a:endParaRPr lang="zh-CN" altLang="en-US"/>
        </a:p>
      </dgm:t>
    </dgm:pt>
    <dgm:pt modelId="{AAD59718-BA34-48D0-BC4F-BD248F825970}">
      <dgm:prSet phldrT="[文本]" custT="1"/>
      <dgm:spPr/>
      <dgm:t>
        <a:bodyPr/>
        <a:lstStyle/>
        <a:p>
          <a:pPr algn="l"/>
          <a:r>
            <a:rPr lang="en-US" altLang="zh-CN" sz="2400" dirty="0"/>
            <a:t>8</a:t>
          </a:r>
          <a:r>
            <a:rPr lang="zh-CN" altLang="en-US" sz="2400" dirty="0"/>
            <a:t>、财产转让所得</a:t>
          </a:r>
        </a:p>
      </dgm:t>
    </dgm:pt>
    <dgm:pt modelId="{444CF559-9C97-4E9F-A012-8E96F1CD2DEB}" cxnId="{037C3BAD-FC9E-40E5-AFAF-9A9C4E4A5E8C}" type="parTrans">
      <dgm:prSet/>
      <dgm:spPr/>
      <dgm:t>
        <a:bodyPr/>
        <a:lstStyle/>
        <a:p>
          <a:endParaRPr lang="zh-CN" altLang="en-US"/>
        </a:p>
      </dgm:t>
    </dgm:pt>
    <dgm:pt modelId="{BABD7B2C-CED5-4C11-A676-326AF0124F40}" cxnId="{037C3BAD-FC9E-40E5-AFAF-9A9C4E4A5E8C}" type="sibTrans">
      <dgm:prSet/>
      <dgm:spPr/>
      <dgm:t>
        <a:bodyPr/>
        <a:lstStyle/>
        <a:p>
          <a:endParaRPr lang="zh-CN" altLang="en-US"/>
        </a:p>
      </dgm:t>
    </dgm:pt>
    <dgm:pt modelId="{2289F810-6321-4687-97D3-CA966A6E0B98}">
      <dgm:prSet phldrT="[文本]" custT="1"/>
      <dgm:spPr/>
      <dgm:t>
        <a:bodyPr/>
        <a:lstStyle/>
        <a:p>
          <a:pPr algn="l"/>
          <a:r>
            <a:rPr lang="en-US" altLang="zh-CN" sz="2400" dirty="0"/>
            <a:t>9</a:t>
          </a:r>
          <a:r>
            <a:rPr lang="zh-CN" altLang="en-US" sz="2400" dirty="0"/>
            <a:t>、偶然所得</a:t>
          </a:r>
        </a:p>
      </dgm:t>
    </dgm:pt>
    <dgm:pt modelId="{5B795A59-1655-40FB-866C-7DA555717AB7}" cxnId="{0865A427-12ED-4A55-8E7D-4313CFB6254E}" type="parTrans">
      <dgm:prSet/>
      <dgm:spPr/>
      <dgm:t>
        <a:bodyPr/>
        <a:lstStyle/>
        <a:p>
          <a:endParaRPr lang="zh-CN" altLang="en-US"/>
        </a:p>
      </dgm:t>
    </dgm:pt>
    <dgm:pt modelId="{C8A1A4C7-A782-45B2-9CA3-E05813DA87F1}" cxnId="{0865A427-12ED-4A55-8E7D-4313CFB6254E}" type="sibTrans">
      <dgm:prSet/>
      <dgm:spPr/>
      <dgm:t>
        <a:bodyPr/>
        <a:lstStyle/>
        <a:p>
          <a:endParaRPr lang="zh-CN" altLang="en-US"/>
        </a:p>
      </dgm:t>
    </dgm:pt>
    <dgm:pt modelId="{A37F2EF1-3F7A-4A33-A1DF-752D2AFE4CDF}">
      <dgm:prSet phldrT="[文本]" custT="1"/>
      <dgm:spPr/>
      <dgm:t>
        <a:bodyPr/>
        <a:lstStyle/>
        <a:p>
          <a:pPr algn="l"/>
          <a:r>
            <a:rPr lang="en-US" altLang="zh-CN" sz="2400" i="1" dirty="0"/>
            <a:t>3</a:t>
          </a:r>
          <a:r>
            <a:rPr lang="zh-CN" altLang="en-US" sz="2400" i="1" dirty="0"/>
            <a:t>、稿酬所得</a:t>
          </a:r>
        </a:p>
      </dgm:t>
    </dgm:pt>
    <dgm:pt modelId="{7562FEF0-77B7-4AB3-8004-C35A0A003D32}" cxnId="{9B393814-BD7C-4AFB-A697-38051564A535}" type="parTrans">
      <dgm:prSet/>
      <dgm:spPr/>
      <dgm:t>
        <a:bodyPr/>
        <a:lstStyle/>
        <a:p>
          <a:endParaRPr lang="zh-CN" altLang="en-US"/>
        </a:p>
      </dgm:t>
    </dgm:pt>
    <dgm:pt modelId="{EBC7E120-005E-473B-B342-7AE22A23DB62}" cxnId="{9B393814-BD7C-4AFB-A697-38051564A535}" type="sibTrans">
      <dgm:prSet/>
      <dgm:spPr/>
      <dgm:t>
        <a:bodyPr/>
        <a:lstStyle/>
        <a:p>
          <a:endParaRPr lang="zh-CN" altLang="en-US"/>
        </a:p>
      </dgm:t>
    </dgm:pt>
    <dgm:pt modelId="{8BEB3580-25B8-420B-99D3-33459914ABD5}">
      <dgm:prSet phldrT="[文本]" custT="1"/>
      <dgm:spPr/>
      <dgm:t>
        <a:bodyPr/>
        <a:lstStyle/>
        <a:p>
          <a:pPr algn="l"/>
          <a:r>
            <a:rPr lang="en-US" altLang="zh-CN" sz="2400" dirty="0"/>
            <a:t>7</a:t>
          </a:r>
          <a:r>
            <a:rPr lang="zh-CN" altLang="en-US" sz="2400" dirty="0"/>
            <a:t>、财产租赁所得</a:t>
          </a:r>
        </a:p>
      </dgm:t>
    </dgm:pt>
    <dgm:pt modelId="{5A375FE5-3C27-4841-BE00-79C02FF76C40}" cxnId="{9752C847-7F67-4A17-82B0-2C0E7816BAFC}" type="parTrans">
      <dgm:prSet/>
      <dgm:spPr/>
      <dgm:t>
        <a:bodyPr/>
        <a:lstStyle/>
        <a:p>
          <a:endParaRPr lang="zh-CN" altLang="en-US"/>
        </a:p>
      </dgm:t>
    </dgm:pt>
    <dgm:pt modelId="{BE0E12BF-5CE0-4BB0-A5F6-330BDAA52631}" cxnId="{9752C847-7F67-4A17-82B0-2C0E7816BAFC}" type="sibTrans">
      <dgm:prSet/>
      <dgm:spPr/>
      <dgm:t>
        <a:bodyPr/>
        <a:lstStyle/>
        <a:p>
          <a:endParaRPr lang="zh-CN" altLang="en-US"/>
        </a:p>
      </dgm:t>
    </dgm:pt>
    <dgm:pt modelId="{8FD2F8E4-503E-4EE3-B140-C631FE1EAA57}">
      <dgm:prSet phldrT="[文本]" custT="1"/>
      <dgm:spPr/>
      <dgm:t>
        <a:bodyPr/>
        <a:lstStyle/>
        <a:p>
          <a:pPr algn="l"/>
          <a:r>
            <a:rPr lang="en-US" altLang="zh-CN" sz="2400" b="1" i="1" dirty="0"/>
            <a:t>1</a:t>
          </a:r>
          <a:r>
            <a:rPr lang="zh-CN" altLang="en-US" sz="2400" b="1" i="1" dirty="0"/>
            <a:t>、工资薪金所得</a:t>
          </a:r>
        </a:p>
      </dgm:t>
    </dgm:pt>
    <dgm:pt modelId="{6D778529-E51B-4406-8D08-6959F7C8553E}" cxnId="{E1D9620A-3291-4FC3-8774-841B5BDF4DA7}" type="parTrans">
      <dgm:prSet/>
      <dgm:spPr/>
      <dgm:t>
        <a:bodyPr/>
        <a:lstStyle/>
        <a:p>
          <a:endParaRPr lang="zh-CN" altLang="en-US"/>
        </a:p>
      </dgm:t>
    </dgm:pt>
    <dgm:pt modelId="{8C01CC25-8638-4415-BA48-B1BAC69F5010}" cxnId="{E1D9620A-3291-4FC3-8774-841B5BDF4DA7}" type="sibTrans">
      <dgm:prSet/>
      <dgm:spPr/>
      <dgm:t>
        <a:bodyPr/>
        <a:lstStyle/>
        <a:p>
          <a:endParaRPr lang="zh-CN" altLang="en-US"/>
        </a:p>
      </dgm:t>
    </dgm:pt>
    <dgm:pt modelId="{26595E6B-4DD8-4C19-8F15-E4EB663310BF}">
      <dgm:prSet phldrT="[文本]" custT="1"/>
      <dgm:spPr/>
      <dgm:t>
        <a:bodyPr/>
        <a:lstStyle/>
        <a:p>
          <a:pPr algn="l"/>
          <a:r>
            <a:rPr lang="en-US" altLang="zh-CN" sz="2400" i="1" dirty="0"/>
            <a:t>4</a:t>
          </a:r>
          <a:r>
            <a:rPr lang="zh-CN" altLang="en-US" sz="2400" i="1" dirty="0"/>
            <a:t>、特许权使用费所得</a:t>
          </a:r>
        </a:p>
      </dgm:t>
    </dgm:pt>
    <dgm:pt modelId="{2077A326-68D4-43D8-BC8B-AD9E3BB37F67}" cxnId="{9CDDF836-90EC-465A-845C-7544E248FA2B}" type="parTrans">
      <dgm:prSet/>
      <dgm:spPr/>
      <dgm:t>
        <a:bodyPr/>
        <a:lstStyle/>
        <a:p>
          <a:endParaRPr lang="zh-CN" altLang="en-US"/>
        </a:p>
      </dgm:t>
    </dgm:pt>
    <dgm:pt modelId="{689AF98D-0171-447C-8BE0-7494A31471FB}" cxnId="{9CDDF836-90EC-465A-845C-7544E248FA2B}" type="sibTrans">
      <dgm:prSet/>
      <dgm:spPr/>
      <dgm:t>
        <a:bodyPr/>
        <a:lstStyle/>
        <a:p>
          <a:endParaRPr lang="zh-CN" altLang="en-US"/>
        </a:p>
      </dgm:t>
    </dgm:pt>
    <dgm:pt modelId="{99F193E2-2334-4F9C-99E1-7B79B6748577}" type="pres">
      <dgm:prSet presAssocID="{07EEBF0D-E94B-49CA-8B32-2B1B2666B4A0}" presName="compositeShape" presStyleCnt="0">
        <dgm:presLayoutVars>
          <dgm:dir/>
          <dgm:resizeHandles/>
        </dgm:presLayoutVars>
      </dgm:prSet>
      <dgm:spPr/>
      <dgm:t>
        <a:bodyPr/>
        <a:lstStyle/>
        <a:p>
          <a:endParaRPr lang="zh-CN" altLang="en-US"/>
        </a:p>
      </dgm:t>
    </dgm:pt>
    <dgm:pt modelId="{ACAA503F-7402-4388-BBFE-91053CDCB31E}" type="pres">
      <dgm:prSet presAssocID="{07EEBF0D-E94B-49CA-8B32-2B1B2666B4A0}" presName="pyramid" presStyleLbl="node1" presStyleIdx="0" presStyleCnt="1"/>
      <dgm:spPr/>
    </dgm:pt>
    <dgm:pt modelId="{047231FD-8ED1-47DF-8FD3-79B42C3C7EBF}" type="pres">
      <dgm:prSet presAssocID="{07EEBF0D-E94B-49CA-8B32-2B1B2666B4A0}" presName="theList" presStyleCnt="0"/>
      <dgm:spPr/>
    </dgm:pt>
    <dgm:pt modelId="{1F567557-3542-48C9-89F8-D985879491F8}" type="pres">
      <dgm:prSet presAssocID="{8FD2F8E4-503E-4EE3-B140-C631FE1EAA57}" presName="aNode" presStyleLbl="fgAcc1" presStyleIdx="0" presStyleCnt="9">
        <dgm:presLayoutVars>
          <dgm:bulletEnabled val="1"/>
        </dgm:presLayoutVars>
      </dgm:prSet>
      <dgm:spPr/>
      <dgm:t>
        <a:bodyPr/>
        <a:lstStyle/>
        <a:p>
          <a:endParaRPr lang="zh-CN" altLang="en-US"/>
        </a:p>
      </dgm:t>
    </dgm:pt>
    <dgm:pt modelId="{A0A2727C-0806-4AAD-8AFF-B12D3F5ED2A6}" type="pres">
      <dgm:prSet presAssocID="{8FD2F8E4-503E-4EE3-B140-C631FE1EAA57}" presName="aSpace" presStyleCnt="0"/>
      <dgm:spPr/>
    </dgm:pt>
    <dgm:pt modelId="{A33B72A5-EFFF-48FD-9DAB-AAE37CA7B0C2}" type="pres">
      <dgm:prSet presAssocID="{6D091CA9-6DD5-4E6A-80DF-419BC436BB97}" presName="aNode" presStyleLbl="fgAcc1" presStyleIdx="1" presStyleCnt="9">
        <dgm:presLayoutVars>
          <dgm:bulletEnabled val="1"/>
        </dgm:presLayoutVars>
      </dgm:prSet>
      <dgm:spPr/>
      <dgm:t>
        <a:bodyPr/>
        <a:lstStyle/>
        <a:p>
          <a:endParaRPr lang="zh-CN" altLang="en-US"/>
        </a:p>
      </dgm:t>
    </dgm:pt>
    <dgm:pt modelId="{C6F84216-82BD-462A-AA0B-2BB96C887F1D}" type="pres">
      <dgm:prSet presAssocID="{6D091CA9-6DD5-4E6A-80DF-419BC436BB97}" presName="aSpace" presStyleCnt="0"/>
      <dgm:spPr/>
    </dgm:pt>
    <dgm:pt modelId="{80B9CBBC-072B-4AF2-8844-391618E57DAD}" type="pres">
      <dgm:prSet presAssocID="{A37F2EF1-3F7A-4A33-A1DF-752D2AFE4CDF}" presName="aNode" presStyleLbl="fgAcc1" presStyleIdx="2" presStyleCnt="9">
        <dgm:presLayoutVars>
          <dgm:bulletEnabled val="1"/>
        </dgm:presLayoutVars>
      </dgm:prSet>
      <dgm:spPr/>
      <dgm:t>
        <a:bodyPr/>
        <a:lstStyle/>
        <a:p>
          <a:endParaRPr lang="zh-CN" altLang="en-US"/>
        </a:p>
      </dgm:t>
    </dgm:pt>
    <dgm:pt modelId="{01D4AB1E-2B24-4770-9FE9-141097D1F4CB}" type="pres">
      <dgm:prSet presAssocID="{A37F2EF1-3F7A-4A33-A1DF-752D2AFE4CDF}" presName="aSpace" presStyleCnt="0"/>
      <dgm:spPr/>
    </dgm:pt>
    <dgm:pt modelId="{464E4665-0E18-4C7C-84D9-DEE0A8CDAB62}" type="pres">
      <dgm:prSet presAssocID="{26595E6B-4DD8-4C19-8F15-E4EB663310BF}" presName="aNode" presStyleLbl="fgAcc1" presStyleIdx="3" presStyleCnt="9">
        <dgm:presLayoutVars>
          <dgm:bulletEnabled val="1"/>
        </dgm:presLayoutVars>
      </dgm:prSet>
      <dgm:spPr/>
      <dgm:t>
        <a:bodyPr/>
        <a:lstStyle/>
        <a:p>
          <a:endParaRPr lang="zh-CN" altLang="en-US"/>
        </a:p>
      </dgm:t>
    </dgm:pt>
    <dgm:pt modelId="{77BDA8AD-41A7-416F-B545-4F1B16749ED9}" type="pres">
      <dgm:prSet presAssocID="{26595E6B-4DD8-4C19-8F15-E4EB663310BF}" presName="aSpace" presStyleCnt="0"/>
      <dgm:spPr/>
    </dgm:pt>
    <dgm:pt modelId="{0B913AE2-5BF3-445D-B31F-40DF7F75199C}" type="pres">
      <dgm:prSet presAssocID="{6CC7A87D-7A1B-4778-B338-2F800A29B1B3}" presName="aNode" presStyleLbl="fgAcc1" presStyleIdx="4" presStyleCnt="9">
        <dgm:presLayoutVars>
          <dgm:bulletEnabled val="1"/>
        </dgm:presLayoutVars>
      </dgm:prSet>
      <dgm:spPr/>
      <dgm:t>
        <a:bodyPr/>
        <a:lstStyle/>
        <a:p>
          <a:endParaRPr lang="zh-CN" altLang="en-US"/>
        </a:p>
      </dgm:t>
    </dgm:pt>
    <dgm:pt modelId="{8165782A-356B-444C-8CA9-AAEDADC692B0}" type="pres">
      <dgm:prSet presAssocID="{6CC7A87D-7A1B-4778-B338-2F800A29B1B3}" presName="aSpace" presStyleCnt="0"/>
      <dgm:spPr/>
    </dgm:pt>
    <dgm:pt modelId="{9B358E32-5BAE-4AB3-859C-D2A61EF71576}" type="pres">
      <dgm:prSet presAssocID="{90C243BF-0209-4E23-9804-E7439B467738}" presName="aNode" presStyleLbl="fgAcc1" presStyleIdx="5" presStyleCnt="9">
        <dgm:presLayoutVars>
          <dgm:bulletEnabled val="1"/>
        </dgm:presLayoutVars>
      </dgm:prSet>
      <dgm:spPr/>
      <dgm:t>
        <a:bodyPr/>
        <a:lstStyle/>
        <a:p>
          <a:endParaRPr lang="zh-CN" altLang="en-US"/>
        </a:p>
      </dgm:t>
    </dgm:pt>
    <dgm:pt modelId="{7B5BDEED-48B3-4A6F-91B5-2272A3D54094}" type="pres">
      <dgm:prSet presAssocID="{90C243BF-0209-4E23-9804-E7439B467738}" presName="aSpace" presStyleCnt="0"/>
      <dgm:spPr/>
    </dgm:pt>
    <dgm:pt modelId="{C9EA1B66-C32D-49D0-9684-F8BC10F4F229}" type="pres">
      <dgm:prSet presAssocID="{8BEB3580-25B8-420B-99D3-33459914ABD5}" presName="aNode" presStyleLbl="fgAcc1" presStyleIdx="6" presStyleCnt="9">
        <dgm:presLayoutVars>
          <dgm:bulletEnabled val="1"/>
        </dgm:presLayoutVars>
      </dgm:prSet>
      <dgm:spPr/>
      <dgm:t>
        <a:bodyPr/>
        <a:lstStyle/>
        <a:p>
          <a:endParaRPr lang="zh-CN" altLang="en-US"/>
        </a:p>
      </dgm:t>
    </dgm:pt>
    <dgm:pt modelId="{230E93A6-C28F-4F51-B3E1-D7AD4E5B0922}" type="pres">
      <dgm:prSet presAssocID="{8BEB3580-25B8-420B-99D3-33459914ABD5}" presName="aSpace" presStyleCnt="0"/>
      <dgm:spPr/>
    </dgm:pt>
    <dgm:pt modelId="{D968ECD8-A865-4023-88C9-C13004F4D7A3}" type="pres">
      <dgm:prSet presAssocID="{AAD59718-BA34-48D0-BC4F-BD248F825970}" presName="aNode" presStyleLbl="fgAcc1" presStyleIdx="7" presStyleCnt="9">
        <dgm:presLayoutVars>
          <dgm:bulletEnabled val="1"/>
        </dgm:presLayoutVars>
      </dgm:prSet>
      <dgm:spPr/>
      <dgm:t>
        <a:bodyPr/>
        <a:lstStyle/>
        <a:p>
          <a:endParaRPr lang="zh-CN" altLang="en-US"/>
        </a:p>
      </dgm:t>
    </dgm:pt>
    <dgm:pt modelId="{0A1543C4-48B4-4088-8E79-72A7BD2CBF47}" type="pres">
      <dgm:prSet presAssocID="{AAD59718-BA34-48D0-BC4F-BD248F825970}" presName="aSpace" presStyleCnt="0"/>
      <dgm:spPr/>
    </dgm:pt>
    <dgm:pt modelId="{C8B08610-D3F7-444A-82EA-D1A8F2738B63}" type="pres">
      <dgm:prSet presAssocID="{2289F810-6321-4687-97D3-CA966A6E0B98}" presName="aNode" presStyleLbl="fgAcc1" presStyleIdx="8" presStyleCnt="9">
        <dgm:presLayoutVars>
          <dgm:bulletEnabled val="1"/>
        </dgm:presLayoutVars>
      </dgm:prSet>
      <dgm:spPr/>
      <dgm:t>
        <a:bodyPr/>
        <a:lstStyle/>
        <a:p>
          <a:endParaRPr lang="zh-CN" altLang="en-US"/>
        </a:p>
      </dgm:t>
    </dgm:pt>
    <dgm:pt modelId="{2EBA56A5-B097-4BA1-8E0F-8D4FAA4EE746}" type="pres">
      <dgm:prSet presAssocID="{2289F810-6321-4687-97D3-CA966A6E0B98}" presName="aSpace" presStyleCnt="0"/>
      <dgm:spPr/>
    </dgm:pt>
  </dgm:ptLst>
  <dgm:cxnLst>
    <dgm:cxn modelId="{E1D9620A-3291-4FC3-8774-841B5BDF4DA7}" srcId="{07EEBF0D-E94B-49CA-8B32-2B1B2666B4A0}" destId="{8FD2F8E4-503E-4EE3-B140-C631FE1EAA57}" srcOrd="0" destOrd="0" parTransId="{6D778529-E51B-4406-8D08-6959F7C8553E}" sibTransId="{8C01CC25-8638-4415-BA48-B1BAC69F5010}"/>
    <dgm:cxn modelId="{30E105B9-5C9E-433D-9799-F0CAB7A5BAFC}" type="presOf" srcId="{07EEBF0D-E94B-49CA-8B32-2B1B2666B4A0}" destId="{99F193E2-2334-4F9C-99E1-7B79B6748577}" srcOrd="0" destOrd="0" presId="urn:microsoft.com/office/officeart/2005/8/layout/pyramid2#1"/>
    <dgm:cxn modelId="{48D8426B-4429-4193-8918-41A6787A97D4}" type="presOf" srcId="{AAD59718-BA34-48D0-BC4F-BD248F825970}" destId="{D968ECD8-A865-4023-88C9-C13004F4D7A3}" srcOrd="0" destOrd="0" presId="urn:microsoft.com/office/officeart/2005/8/layout/pyramid2#1"/>
    <dgm:cxn modelId="{0A522936-A29B-471E-9891-85763BAB8E4C}" type="presOf" srcId="{A37F2EF1-3F7A-4A33-A1DF-752D2AFE4CDF}" destId="{80B9CBBC-072B-4AF2-8844-391618E57DAD}" srcOrd="0" destOrd="0" presId="urn:microsoft.com/office/officeart/2005/8/layout/pyramid2#1"/>
    <dgm:cxn modelId="{0865A427-12ED-4A55-8E7D-4313CFB6254E}" srcId="{07EEBF0D-E94B-49CA-8B32-2B1B2666B4A0}" destId="{2289F810-6321-4687-97D3-CA966A6E0B98}" srcOrd="8" destOrd="0" parTransId="{5B795A59-1655-40FB-866C-7DA555717AB7}" sibTransId="{C8A1A4C7-A782-45B2-9CA3-E05813DA87F1}"/>
    <dgm:cxn modelId="{9CDDF836-90EC-465A-845C-7544E248FA2B}" srcId="{07EEBF0D-E94B-49CA-8B32-2B1B2666B4A0}" destId="{26595E6B-4DD8-4C19-8F15-E4EB663310BF}" srcOrd="3" destOrd="0" parTransId="{2077A326-68D4-43D8-BC8B-AD9E3BB37F67}" sibTransId="{689AF98D-0171-447C-8BE0-7494A31471FB}"/>
    <dgm:cxn modelId="{037C3BAD-FC9E-40E5-AFAF-9A9C4E4A5E8C}" srcId="{07EEBF0D-E94B-49CA-8B32-2B1B2666B4A0}" destId="{AAD59718-BA34-48D0-BC4F-BD248F825970}" srcOrd="7" destOrd="0" parTransId="{444CF559-9C97-4E9F-A012-8E96F1CD2DEB}" sibTransId="{BABD7B2C-CED5-4C11-A676-326AF0124F40}"/>
    <dgm:cxn modelId="{9B393814-BD7C-4AFB-A697-38051564A535}" srcId="{07EEBF0D-E94B-49CA-8B32-2B1B2666B4A0}" destId="{A37F2EF1-3F7A-4A33-A1DF-752D2AFE4CDF}" srcOrd="2" destOrd="0" parTransId="{7562FEF0-77B7-4AB3-8004-C35A0A003D32}" sibTransId="{EBC7E120-005E-473B-B342-7AE22A23DB62}"/>
    <dgm:cxn modelId="{9516EE5C-6EDD-4495-AF12-BAB02656029C}" srcId="{07EEBF0D-E94B-49CA-8B32-2B1B2666B4A0}" destId="{6D091CA9-6DD5-4E6A-80DF-419BC436BB97}" srcOrd="1" destOrd="0" parTransId="{78D4D09F-3B9F-4E45-8E8F-ACB16702B80D}" sibTransId="{E340A605-02C9-4532-93E3-9CF7C1EA4D3F}"/>
    <dgm:cxn modelId="{9036787B-82CC-4BF4-8A05-D0C9B4C49D55}" type="presOf" srcId="{6D091CA9-6DD5-4E6A-80DF-419BC436BB97}" destId="{A33B72A5-EFFF-48FD-9DAB-AAE37CA7B0C2}" srcOrd="0" destOrd="0" presId="urn:microsoft.com/office/officeart/2005/8/layout/pyramid2#1"/>
    <dgm:cxn modelId="{A83536BC-38A6-425C-8B3D-C63C1EFAFA6F}" srcId="{07EEBF0D-E94B-49CA-8B32-2B1B2666B4A0}" destId="{90C243BF-0209-4E23-9804-E7439B467738}" srcOrd="5" destOrd="0" parTransId="{778A6A5E-860E-4653-8282-6587D4082BDE}" sibTransId="{4033CB3C-D09C-4890-99E8-80BF042F7549}"/>
    <dgm:cxn modelId="{C1281AD5-833B-42CD-9FD1-125791E20B5D}" type="presOf" srcId="{8BEB3580-25B8-420B-99D3-33459914ABD5}" destId="{C9EA1B66-C32D-49D0-9684-F8BC10F4F229}" srcOrd="0" destOrd="0" presId="urn:microsoft.com/office/officeart/2005/8/layout/pyramid2#1"/>
    <dgm:cxn modelId="{3FC8AAF3-EE52-4BDC-A9F6-887F6EEB0C31}" type="presOf" srcId="{6CC7A87D-7A1B-4778-B338-2F800A29B1B3}" destId="{0B913AE2-5BF3-445D-B31F-40DF7F75199C}" srcOrd="0" destOrd="0" presId="urn:microsoft.com/office/officeart/2005/8/layout/pyramid2#1"/>
    <dgm:cxn modelId="{8216167E-BEA8-43E9-965A-E98C228BCDBD}" type="presOf" srcId="{90C243BF-0209-4E23-9804-E7439B467738}" destId="{9B358E32-5BAE-4AB3-859C-D2A61EF71576}" srcOrd="0" destOrd="0" presId="urn:microsoft.com/office/officeart/2005/8/layout/pyramid2#1"/>
    <dgm:cxn modelId="{CD9F2B05-9A59-421B-AB4A-D358CA55043B}" srcId="{07EEBF0D-E94B-49CA-8B32-2B1B2666B4A0}" destId="{6CC7A87D-7A1B-4778-B338-2F800A29B1B3}" srcOrd="4" destOrd="0" parTransId="{365B1EE2-9947-461A-A86D-96440DE121F7}" sibTransId="{3A3E6A11-2EB4-44AF-87AE-D4DEEDBFA55F}"/>
    <dgm:cxn modelId="{3CE5D167-798A-4703-8A66-CADE94CE9CBF}" type="presOf" srcId="{8FD2F8E4-503E-4EE3-B140-C631FE1EAA57}" destId="{1F567557-3542-48C9-89F8-D985879491F8}" srcOrd="0" destOrd="0" presId="urn:microsoft.com/office/officeart/2005/8/layout/pyramid2#1"/>
    <dgm:cxn modelId="{FE408B9B-5954-495F-A32C-B6F7E5856C17}" type="presOf" srcId="{26595E6B-4DD8-4C19-8F15-E4EB663310BF}" destId="{464E4665-0E18-4C7C-84D9-DEE0A8CDAB62}" srcOrd="0" destOrd="0" presId="urn:microsoft.com/office/officeart/2005/8/layout/pyramid2#1"/>
    <dgm:cxn modelId="{28837F57-9F79-4409-AAA4-8CAF631C7C54}" type="presOf" srcId="{2289F810-6321-4687-97D3-CA966A6E0B98}" destId="{C8B08610-D3F7-444A-82EA-D1A8F2738B63}" srcOrd="0" destOrd="0" presId="urn:microsoft.com/office/officeart/2005/8/layout/pyramid2#1"/>
    <dgm:cxn modelId="{9752C847-7F67-4A17-82B0-2C0E7816BAFC}" srcId="{07EEBF0D-E94B-49CA-8B32-2B1B2666B4A0}" destId="{8BEB3580-25B8-420B-99D3-33459914ABD5}" srcOrd="6" destOrd="0" parTransId="{5A375FE5-3C27-4841-BE00-79C02FF76C40}" sibTransId="{BE0E12BF-5CE0-4BB0-A5F6-330BDAA52631}"/>
    <dgm:cxn modelId="{BD220F0B-8D74-48DE-9AB3-1B83DD180BE1}" type="presParOf" srcId="{99F193E2-2334-4F9C-99E1-7B79B6748577}" destId="{ACAA503F-7402-4388-BBFE-91053CDCB31E}" srcOrd="0" destOrd="0" presId="urn:microsoft.com/office/officeart/2005/8/layout/pyramid2#1"/>
    <dgm:cxn modelId="{FE94CDDE-8686-4AE7-9DD2-733009D7AF4E}" type="presParOf" srcId="{99F193E2-2334-4F9C-99E1-7B79B6748577}" destId="{047231FD-8ED1-47DF-8FD3-79B42C3C7EBF}" srcOrd="1" destOrd="0" presId="urn:microsoft.com/office/officeart/2005/8/layout/pyramid2#1"/>
    <dgm:cxn modelId="{7EDE6200-588B-4D10-9871-9C91C478967E}" type="presParOf" srcId="{047231FD-8ED1-47DF-8FD3-79B42C3C7EBF}" destId="{1F567557-3542-48C9-89F8-D985879491F8}" srcOrd="0" destOrd="0" presId="urn:microsoft.com/office/officeart/2005/8/layout/pyramid2#1"/>
    <dgm:cxn modelId="{7B5078FA-4AA5-458C-82F4-B90DF7DDD8BA}" type="presParOf" srcId="{047231FD-8ED1-47DF-8FD3-79B42C3C7EBF}" destId="{A0A2727C-0806-4AAD-8AFF-B12D3F5ED2A6}" srcOrd="1" destOrd="0" presId="urn:microsoft.com/office/officeart/2005/8/layout/pyramid2#1"/>
    <dgm:cxn modelId="{13789687-4489-4675-9358-0E6FFA42E109}" type="presParOf" srcId="{047231FD-8ED1-47DF-8FD3-79B42C3C7EBF}" destId="{A33B72A5-EFFF-48FD-9DAB-AAE37CA7B0C2}" srcOrd="2" destOrd="0" presId="urn:microsoft.com/office/officeart/2005/8/layout/pyramid2#1"/>
    <dgm:cxn modelId="{6AD12F47-2E3C-411C-AFDF-BC1B2CD2E7E2}" type="presParOf" srcId="{047231FD-8ED1-47DF-8FD3-79B42C3C7EBF}" destId="{C6F84216-82BD-462A-AA0B-2BB96C887F1D}" srcOrd="3" destOrd="0" presId="urn:microsoft.com/office/officeart/2005/8/layout/pyramid2#1"/>
    <dgm:cxn modelId="{73E8208C-CBDF-4776-8345-40B4D1E1635D}" type="presParOf" srcId="{047231FD-8ED1-47DF-8FD3-79B42C3C7EBF}" destId="{80B9CBBC-072B-4AF2-8844-391618E57DAD}" srcOrd="4" destOrd="0" presId="urn:microsoft.com/office/officeart/2005/8/layout/pyramid2#1"/>
    <dgm:cxn modelId="{5BBD635C-8E9D-4E8A-A0A7-4D69F072840E}" type="presParOf" srcId="{047231FD-8ED1-47DF-8FD3-79B42C3C7EBF}" destId="{01D4AB1E-2B24-4770-9FE9-141097D1F4CB}" srcOrd="5" destOrd="0" presId="urn:microsoft.com/office/officeart/2005/8/layout/pyramid2#1"/>
    <dgm:cxn modelId="{984D63AC-C159-4D2A-AA73-BF6058F1EE28}" type="presParOf" srcId="{047231FD-8ED1-47DF-8FD3-79B42C3C7EBF}" destId="{464E4665-0E18-4C7C-84D9-DEE0A8CDAB62}" srcOrd="6" destOrd="0" presId="urn:microsoft.com/office/officeart/2005/8/layout/pyramid2#1"/>
    <dgm:cxn modelId="{89485EB2-BD3B-4236-BC0B-2A6011E19CC8}" type="presParOf" srcId="{047231FD-8ED1-47DF-8FD3-79B42C3C7EBF}" destId="{77BDA8AD-41A7-416F-B545-4F1B16749ED9}" srcOrd="7" destOrd="0" presId="urn:microsoft.com/office/officeart/2005/8/layout/pyramid2#1"/>
    <dgm:cxn modelId="{F2C8E15A-0550-4954-95CD-5018DAC8402A}" type="presParOf" srcId="{047231FD-8ED1-47DF-8FD3-79B42C3C7EBF}" destId="{0B913AE2-5BF3-445D-B31F-40DF7F75199C}" srcOrd="8" destOrd="0" presId="urn:microsoft.com/office/officeart/2005/8/layout/pyramid2#1"/>
    <dgm:cxn modelId="{2A63EBAD-A762-4240-BC39-DCE8C527D368}" type="presParOf" srcId="{047231FD-8ED1-47DF-8FD3-79B42C3C7EBF}" destId="{8165782A-356B-444C-8CA9-AAEDADC692B0}" srcOrd="9" destOrd="0" presId="urn:microsoft.com/office/officeart/2005/8/layout/pyramid2#1"/>
    <dgm:cxn modelId="{71B698DB-8ABA-44E7-A682-282B81D68F0D}" type="presParOf" srcId="{047231FD-8ED1-47DF-8FD3-79B42C3C7EBF}" destId="{9B358E32-5BAE-4AB3-859C-D2A61EF71576}" srcOrd="10" destOrd="0" presId="urn:microsoft.com/office/officeart/2005/8/layout/pyramid2#1"/>
    <dgm:cxn modelId="{38F22E3B-9943-41D9-B37A-06C2B811A018}" type="presParOf" srcId="{047231FD-8ED1-47DF-8FD3-79B42C3C7EBF}" destId="{7B5BDEED-48B3-4A6F-91B5-2272A3D54094}" srcOrd="11" destOrd="0" presId="urn:microsoft.com/office/officeart/2005/8/layout/pyramid2#1"/>
    <dgm:cxn modelId="{5E91E3F3-40C6-4CB0-A260-FC69A9D83372}" type="presParOf" srcId="{047231FD-8ED1-47DF-8FD3-79B42C3C7EBF}" destId="{C9EA1B66-C32D-49D0-9684-F8BC10F4F229}" srcOrd="12" destOrd="0" presId="urn:microsoft.com/office/officeart/2005/8/layout/pyramid2#1"/>
    <dgm:cxn modelId="{5059D542-9C9E-4D8E-9E0E-C99A9CAD413C}" type="presParOf" srcId="{047231FD-8ED1-47DF-8FD3-79B42C3C7EBF}" destId="{230E93A6-C28F-4F51-B3E1-D7AD4E5B0922}" srcOrd="13" destOrd="0" presId="urn:microsoft.com/office/officeart/2005/8/layout/pyramid2#1"/>
    <dgm:cxn modelId="{4C931211-BEE7-412D-B7D7-266E4467788F}" type="presParOf" srcId="{047231FD-8ED1-47DF-8FD3-79B42C3C7EBF}" destId="{D968ECD8-A865-4023-88C9-C13004F4D7A3}" srcOrd="14" destOrd="0" presId="urn:microsoft.com/office/officeart/2005/8/layout/pyramid2#1"/>
    <dgm:cxn modelId="{816E6A65-8429-4B8F-A5D2-99F908C9181E}" type="presParOf" srcId="{047231FD-8ED1-47DF-8FD3-79B42C3C7EBF}" destId="{0A1543C4-48B4-4088-8E79-72A7BD2CBF47}" srcOrd="15" destOrd="0" presId="urn:microsoft.com/office/officeart/2005/8/layout/pyramid2#1"/>
    <dgm:cxn modelId="{D37DFD3F-6734-414A-8F4E-D99CE9E96D48}" type="presParOf" srcId="{047231FD-8ED1-47DF-8FD3-79B42C3C7EBF}" destId="{C8B08610-D3F7-444A-82EA-D1A8F2738B63}" srcOrd="16" destOrd="0" presId="urn:microsoft.com/office/officeart/2005/8/layout/pyramid2#1"/>
    <dgm:cxn modelId="{F8B68364-3C88-4186-83CF-4D0A2F6BD967}" type="presParOf" srcId="{047231FD-8ED1-47DF-8FD3-79B42C3C7EBF}" destId="{2EBA56A5-B097-4BA1-8E0F-8D4FAA4EE746}" srcOrd="17"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CC4EE2-AAAC-4377-8AE8-B6569408466D}" type="doc">
      <dgm:prSet loTypeId="urn:microsoft.com/office/officeart/2005/8/layout/process5#1" loCatId="process" qsTypeId="urn:microsoft.com/office/officeart/2005/8/quickstyle/simple1#6" qsCatId="simple" csTypeId="urn:microsoft.com/office/officeart/2005/8/colors/accent1_2#6" csCatId="accent1" phldr="1"/>
      <dgm:spPr/>
      <dgm:t>
        <a:bodyPr/>
        <a:lstStyle/>
        <a:p>
          <a:endParaRPr lang="zh-CN" altLang="en-US"/>
        </a:p>
      </dgm:t>
    </dgm:pt>
    <dgm:pt modelId="{9CD723E1-10A4-4B0C-82E1-5AA7780D8924}">
      <dgm:prSet phldrT="[文本]" custT="1"/>
      <dgm:spPr/>
      <dgm:t>
        <a:bodyPr/>
        <a:lstStyle/>
        <a:p>
          <a:r>
            <a:rPr lang="zh-CN" altLang="en-US" sz="2400" b="1" dirty="0">
              <a:solidFill>
                <a:srgbClr val="FFC000"/>
              </a:solidFill>
            </a:rPr>
            <a:t>收入：</a:t>
          </a:r>
          <a:endParaRPr lang="en-US" altLang="zh-CN" sz="2400" b="1" dirty="0">
            <a:solidFill>
              <a:srgbClr val="FFC000"/>
            </a:solidFill>
          </a:endParaRPr>
        </a:p>
        <a:p>
          <a:r>
            <a:rPr lang="zh-CN" altLang="en-US" sz="2400" b="1" dirty="0">
              <a:solidFill>
                <a:srgbClr val="FFC000"/>
              </a:solidFill>
            </a:rPr>
            <a:t>工劳稿特</a:t>
          </a:r>
        </a:p>
      </dgm:t>
    </dgm:pt>
    <dgm:pt modelId="{FB6A2615-A079-489A-9E33-1F1EF7F9AF49}" cxnId="{E87A3C64-27AC-4426-9CB9-E23782F04D5B}" type="parTrans">
      <dgm:prSet/>
      <dgm:spPr/>
      <dgm:t>
        <a:bodyPr/>
        <a:lstStyle/>
        <a:p>
          <a:endParaRPr lang="zh-CN" altLang="en-US"/>
        </a:p>
      </dgm:t>
    </dgm:pt>
    <dgm:pt modelId="{33E3ABFA-8705-4BD1-941D-DF07F1138065}" cxnId="{E87A3C64-27AC-4426-9CB9-E23782F04D5B}" type="sibTrans">
      <dgm:prSet/>
      <dgm:spPr/>
      <dgm:t>
        <a:bodyPr/>
        <a:lstStyle/>
        <a:p>
          <a:endParaRPr lang="zh-CN" altLang="en-US"/>
        </a:p>
      </dgm:t>
    </dgm:pt>
    <dgm:pt modelId="{75732BCB-BDB1-4AE4-B630-D8379539070F}">
      <dgm:prSet phldrT="[文本]" custT="1"/>
      <dgm:spPr/>
      <dgm:t>
        <a:bodyPr/>
        <a:lstStyle/>
        <a:p>
          <a:r>
            <a:rPr lang="zh-CN" altLang="en-US" sz="2000" dirty="0"/>
            <a:t>费用：</a:t>
          </a:r>
          <a:endParaRPr lang="en-US" altLang="zh-CN" sz="2000" dirty="0"/>
        </a:p>
        <a:p>
          <a:r>
            <a:rPr lang="zh-CN" altLang="en-US" sz="2000" dirty="0">
              <a:sym typeface="Wingdings" panose="05000000000000000000" pitchFamily="2" charset="2"/>
            </a:rPr>
            <a:t>（</a:t>
          </a:r>
          <a:r>
            <a:rPr lang="zh-CN" altLang="en-US" sz="2000" dirty="0"/>
            <a:t>劳</a:t>
          </a:r>
          <a:r>
            <a:rPr lang="en-US" altLang="zh-CN" sz="2000" dirty="0"/>
            <a:t>+</a:t>
          </a:r>
          <a:r>
            <a:rPr lang="zh-CN" altLang="en-US" sz="2000" dirty="0"/>
            <a:t>稿</a:t>
          </a:r>
          <a:r>
            <a:rPr lang="en-US" altLang="zh-CN" sz="2000" dirty="0"/>
            <a:t>+</a:t>
          </a:r>
          <a:r>
            <a:rPr lang="zh-CN" altLang="en-US" sz="2000" dirty="0"/>
            <a:t>特）*</a:t>
          </a:r>
          <a:r>
            <a:rPr lang="en-US" altLang="zh-CN" sz="2000" dirty="0"/>
            <a:t>20%</a:t>
          </a:r>
          <a:endParaRPr lang="zh-CN" altLang="en-US" sz="2000" dirty="0"/>
        </a:p>
      </dgm:t>
    </dgm:pt>
    <dgm:pt modelId="{F28F72A1-4AB8-4CC9-96AF-B6A4B9853BE7}" cxnId="{1DCAD5E1-4A33-4DAC-ACA0-FB24B898B5BE}" type="parTrans">
      <dgm:prSet/>
      <dgm:spPr/>
      <dgm:t>
        <a:bodyPr/>
        <a:lstStyle/>
        <a:p>
          <a:endParaRPr lang="zh-CN" altLang="en-US"/>
        </a:p>
      </dgm:t>
    </dgm:pt>
    <dgm:pt modelId="{AB26C1EC-C0E2-43F5-8D06-135971F4577C}" cxnId="{1DCAD5E1-4A33-4DAC-ACA0-FB24B898B5BE}" type="sibTrans">
      <dgm:prSet/>
      <dgm:spPr/>
      <dgm:t>
        <a:bodyPr/>
        <a:lstStyle/>
        <a:p>
          <a:endParaRPr lang="zh-CN" altLang="en-US"/>
        </a:p>
      </dgm:t>
    </dgm:pt>
    <dgm:pt modelId="{800C468A-03DE-4C80-8998-8F21CACF3672}">
      <dgm:prSet phldrT="[文本]" custT="1"/>
      <dgm:spPr/>
      <dgm:t>
        <a:bodyPr/>
        <a:lstStyle/>
        <a:p>
          <a:r>
            <a:rPr lang="zh-CN" altLang="en-US" sz="1800" dirty="0"/>
            <a:t>免税收入：</a:t>
          </a:r>
          <a:endParaRPr lang="en-US" altLang="zh-CN" sz="1800" dirty="0"/>
        </a:p>
        <a:p>
          <a:r>
            <a:rPr lang="zh-CN" altLang="en-US" sz="1800" dirty="0"/>
            <a:t>稿酬*（</a:t>
          </a:r>
          <a:r>
            <a:rPr lang="en-US" altLang="zh-CN" sz="1800" dirty="0"/>
            <a:t>1-20%</a:t>
          </a:r>
          <a:r>
            <a:rPr lang="zh-CN" altLang="en-US" sz="1800" dirty="0"/>
            <a:t>）*</a:t>
          </a:r>
          <a:r>
            <a:rPr lang="en-US" altLang="zh-CN" sz="1800" dirty="0"/>
            <a:t>30%</a:t>
          </a:r>
          <a:endParaRPr lang="zh-CN" altLang="en-US" sz="1800" dirty="0"/>
        </a:p>
      </dgm:t>
    </dgm:pt>
    <dgm:pt modelId="{077000CF-848F-4520-AA16-00923E478254}" cxnId="{B419EB87-7BE6-4915-A2F8-B06C5B80EE08}" type="parTrans">
      <dgm:prSet/>
      <dgm:spPr/>
      <dgm:t>
        <a:bodyPr/>
        <a:lstStyle/>
        <a:p>
          <a:endParaRPr lang="zh-CN" altLang="en-US"/>
        </a:p>
      </dgm:t>
    </dgm:pt>
    <dgm:pt modelId="{CFC75D9C-4861-4940-8DC6-BD5359AC24BC}" cxnId="{B419EB87-7BE6-4915-A2F8-B06C5B80EE08}" type="sibTrans">
      <dgm:prSet/>
      <dgm:spPr/>
      <dgm:t>
        <a:bodyPr/>
        <a:lstStyle/>
        <a:p>
          <a:endParaRPr lang="zh-CN" altLang="en-US"/>
        </a:p>
      </dgm:t>
    </dgm:pt>
    <dgm:pt modelId="{6ED5E4CE-6EE0-4F05-BE00-FE4846395C18}">
      <dgm:prSet phldrT="[文本]" custT="1"/>
      <dgm:spPr/>
      <dgm: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mn-ea"/>
              <a:ea typeface="+mn-ea"/>
              <a:cs typeface="+mn-cs"/>
            </a:rPr>
            <a:t>减除费用：</a:t>
          </a:r>
          <a:endParaRPr lang="en-US" altLang="zh-CN" sz="2000" kern="1200" dirty="0">
            <a:solidFill>
              <a:prstClr val="white"/>
            </a:solidFill>
            <a:latin typeface="+mn-ea"/>
            <a:ea typeface="+mn-ea"/>
            <a:cs typeface="+mn-cs"/>
          </a:endParaRPr>
        </a:p>
        <a:p>
          <a:pPr marL="0" lvl="0" indent="0" algn="ctr" defTabSz="889000">
            <a:lnSpc>
              <a:spcPct val="90000"/>
            </a:lnSpc>
            <a:spcBef>
              <a:spcPct val="0"/>
            </a:spcBef>
            <a:spcAft>
              <a:spcPct val="35000"/>
            </a:spcAft>
            <a:buNone/>
          </a:pPr>
          <a:r>
            <a:rPr lang="en-US" altLang="zh-CN" sz="2000" kern="1200" dirty="0">
              <a:solidFill>
                <a:prstClr val="white"/>
              </a:solidFill>
              <a:latin typeface="+mn-ea"/>
              <a:ea typeface="+mn-ea"/>
              <a:cs typeface="+mn-cs"/>
            </a:rPr>
            <a:t>6</a:t>
          </a:r>
          <a:r>
            <a:rPr lang="zh-CN" altLang="en-US" sz="2000" kern="1200" dirty="0">
              <a:solidFill>
                <a:prstClr val="white"/>
              </a:solidFill>
              <a:latin typeface="+mn-ea"/>
              <a:ea typeface="+mn-ea"/>
              <a:cs typeface="+mn-cs"/>
            </a:rPr>
            <a:t>万元</a:t>
          </a:r>
        </a:p>
      </dgm:t>
    </dgm:pt>
    <dgm:pt modelId="{28EC5406-B76E-4C15-823B-670D59D206B2}" cxnId="{1E73EDD9-B453-4608-94DC-773D13215616}" type="parTrans">
      <dgm:prSet/>
      <dgm:spPr/>
      <dgm:t>
        <a:bodyPr/>
        <a:lstStyle/>
        <a:p>
          <a:endParaRPr lang="zh-CN" altLang="en-US"/>
        </a:p>
      </dgm:t>
    </dgm:pt>
    <dgm:pt modelId="{28C9FBE7-683C-47F2-94B6-6BF4C0C6F19C}" cxnId="{1E73EDD9-B453-4608-94DC-773D13215616}" type="sibTrans">
      <dgm:prSet/>
      <dgm:spPr/>
      <dgm:t>
        <a:bodyPr/>
        <a:lstStyle/>
        <a:p>
          <a:endParaRPr lang="zh-CN" altLang="en-US"/>
        </a:p>
      </dgm:t>
    </dgm:pt>
    <dgm:pt modelId="{7C74D9E4-D46D-4279-8CD9-4C8F87B3579B}">
      <dgm:prSet phldrT="[文本]" custT="1"/>
      <dgm:spPr/>
      <dgm: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等线" panose="02010600030101010101" pitchFamily="2" charset="-122"/>
              <a:ea typeface="等线" panose="02010600030101010101" pitchFamily="2" charset="-122"/>
              <a:cs typeface="+mn-cs"/>
            </a:rPr>
            <a:t>专项扣除：三险一金</a:t>
          </a:r>
        </a:p>
      </dgm:t>
    </dgm:pt>
    <dgm:pt modelId="{0EDE9AC8-E5C6-4069-B151-49AC44412B6B}" cxnId="{09FEB7DB-1AB3-4693-913C-E97217F7ED8B}" type="parTrans">
      <dgm:prSet/>
      <dgm:spPr/>
      <dgm:t>
        <a:bodyPr/>
        <a:lstStyle/>
        <a:p>
          <a:endParaRPr lang="zh-CN" altLang="en-US"/>
        </a:p>
      </dgm:t>
    </dgm:pt>
    <dgm:pt modelId="{EBB52037-8F9E-4035-8766-4AF92DD3992D}" cxnId="{09FEB7DB-1AB3-4693-913C-E97217F7ED8B}" type="sibTrans">
      <dgm:prSet/>
      <dgm:spPr/>
      <dgm:t>
        <a:bodyPr/>
        <a:lstStyle/>
        <a:p>
          <a:endParaRPr lang="zh-CN" altLang="en-US"/>
        </a:p>
      </dgm:t>
    </dgm:pt>
    <dgm:pt modelId="{83D38FE5-F11D-4ABB-9A6A-0E62D7781E22}">
      <dgm:prSet phldrT="[文本]" custT="1"/>
      <dgm:spPr/>
      <dgm:t>
        <a:bodyPr/>
        <a:lstStyle/>
        <a:p>
          <a:r>
            <a:rPr lang="zh-CN" altLang="en-US" sz="2400" b="1" dirty="0">
              <a:solidFill>
                <a:srgbClr val="FFC000"/>
              </a:solidFill>
            </a:rPr>
            <a:t>专项附加扣除：</a:t>
          </a:r>
          <a:r>
            <a:rPr lang="en-US" altLang="zh-CN" sz="2400" b="1" dirty="0">
              <a:solidFill>
                <a:srgbClr val="FFC000"/>
              </a:solidFill>
            </a:rPr>
            <a:t>6</a:t>
          </a:r>
          <a:r>
            <a:rPr lang="zh-CN" altLang="en-US" sz="2400" b="1" dirty="0">
              <a:solidFill>
                <a:srgbClr val="FFC000"/>
              </a:solidFill>
            </a:rPr>
            <a:t>项</a:t>
          </a:r>
        </a:p>
      </dgm:t>
    </dgm:pt>
    <dgm:pt modelId="{1BFA5D79-C7A7-45F2-9424-6C09A6EAEDBF}" cxnId="{86228510-DF99-47DD-8F69-DA27EB8FA59F}" type="parTrans">
      <dgm:prSet/>
      <dgm:spPr/>
      <dgm:t>
        <a:bodyPr/>
        <a:lstStyle/>
        <a:p>
          <a:endParaRPr lang="zh-CN" altLang="en-US"/>
        </a:p>
      </dgm:t>
    </dgm:pt>
    <dgm:pt modelId="{D57E8575-D0C9-4614-BF27-4FBAC76D9082}" cxnId="{86228510-DF99-47DD-8F69-DA27EB8FA59F}" type="sibTrans">
      <dgm:prSet/>
      <dgm:spPr/>
      <dgm:t>
        <a:bodyPr/>
        <a:lstStyle/>
        <a:p>
          <a:endParaRPr lang="zh-CN" altLang="en-US"/>
        </a:p>
      </dgm:t>
    </dgm:pt>
    <dgm:pt modelId="{2CF55E10-2D0F-4326-82B5-1C51E158EB52}">
      <dgm:prSet phldrT="[文本]" custT="1"/>
      <dgm:spPr/>
      <dgm:t>
        <a:bodyPr/>
        <a:lstStyle/>
        <a:p>
          <a:r>
            <a:rPr lang="zh-CN" altLang="en-US" sz="1600" dirty="0"/>
            <a:t>其他扣除：</a:t>
          </a:r>
          <a:endParaRPr lang="en-US" altLang="zh-CN" sz="1600" dirty="0"/>
        </a:p>
        <a:p>
          <a:r>
            <a:rPr lang="zh-CN" altLang="en-US" sz="2000" b="1" dirty="0">
              <a:solidFill>
                <a:srgbClr val="FFC000"/>
              </a:solidFill>
            </a:rPr>
            <a:t>年金、健康险</a:t>
          </a:r>
          <a:r>
            <a:rPr lang="zh-CN" altLang="en-US" sz="1600" dirty="0"/>
            <a:t>、其他</a:t>
          </a:r>
        </a:p>
      </dgm:t>
    </dgm:pt>
    <dgm:pt modelId="{D1033387-5263-4088-9E8F-62B9A02EC0DF}" cxnId="{CEE99D6C-FC4F-417B-82BF-6504164ED675}" type="parTrans">
      <dgm:prSet/>
      <dgm:spPr/>
      <dgm:t>
        <a:bodyPr/>
        <a:lstStyle/>
        <a:p>
          <a:endParaRPr lang="zh-CN" altLang="en-US"/>
        </a:p>
      </dgm:t>
    </dgm:pt>
    <dgm:pt modelId="{3661C60E-C393-43F2-8B8C-933DF5784D6B}" cxnId="{CEE99D6C-FC4F-417B-82BF-6504164ED675}" type="sibTrans">
      <dgm:prSet/>
      <dgm:spPr/>
      <dgm:t>
        <a:bodyPr/>
        <a:lstStyle/>
        <a:p>
          <a:endParaRPr lang="zh-CN" altLang="en-US"/>
        </a:p>
      </dgm:t>
    </dgm:pt>
    <dgm:pt modelId="{02581BB0-1290-491D-9B43-5B7CC46AC6A2}">
      <dgm:prSet phldrT="[文本]" custT="1"/>
      <dgm:spPr/>
      <dgm:t>
        <a:bodyPr/>
        <a:lstStyle/>
        <a:p>
          <a:r>
            <a:rPr lang="zh-CN" altLang="en-US" sz="2400" b="1" dirty="0">
              <a:solidFill>
                <a:srgbClr val="FFC000"/>
              </a:solidFill>
            </a:rPr>
            <a:t>捐赠</a:t>
          </a:r>
        </a:p>
      </dgm:t>
    </dgm:pt>
    <dgm:pt modelId="{C494E266-264E-4284-B305-566D986651EA}" cxnId="{E63C3050-41F5-43E5-916F-0BA4D68E3106}" type="parTrans">
      <dgm:prSet/>
      <dgm:spPr/>
      <dgm:t>
        <a:bodyPr/>
        <a:lstStyle/>
        <a:p>
          <a:endParaRPr lang="zh-CN" altLang="en-US"/>
        </a:p>
      </dgm:t>
    </dgm:pt>
    <dgm:pt modelId="{8D9CCCBC-D4C9-47BE-9781-CD820926B3DD}" cxnId="{E63C3050-41F5-43E5-916F-0BA4D68E3106}" type="sibTrans">
      <dgm:prSet/>
      <dgm:spPr/>
      <dgm:t>
        <a:bodyPr/>
        <a:lstStyle/>
        <a:p>
          <a:endParaRPr lang="zh-CN" altLang="en-US"/>
        </a:p>
      </dgm:t>
    </dgm:pt>
    <dgm:pt modelId="{995C92DC-86A5-4841-B64F-090036E55E3F}">
      <dgm:prSet phldrT="[文本]" custT="1"/>
      <dgm:spPr/>
      <dgm:t>
        <a:bodyPr/>
        <a:lstStyle/>
        <a:p>
          <a:r>
            <a:rPr lang="zh-CN" altLang="en-US" sz="2400" b="1" dirty="0">
              <a:solidFill>
                <a:srgbClr val="FFC000"/>
              </a:solidFill>
            </a:rPr>
            <a:t>税额计算</a:t>
          </a:r>
        </a:p>
      </dgm:t>
    </dgm:pt>
    <dgm:pt modelId="{75282FBF-9DA2-4BC2-8160-4FD277C8D671}" cxnId="{364DFA16-91F6-44AD-A243-97B9BBC4E9CD}" type="parTrans">
      <dgm:prSet/>
      <dgm:spPr/>
      <dgm:t>
        <a:bodyPr/>
        <a:lstStyle/>
        <a:p>
          <a:endParaRPr lang="zh-CN" altLang="en-US"/>
        </a:p>
      </dgm:t>
    </dgm:pt>
    <dgm:pt modelId="{A937F41B-7E9D-4261-A1E3-9013BA34C13B}" cxnId="{364DFA16-91F6-44AD-A243-97B9BBC4E9CD}" type="sibTrans">
      <dgm:prSet/>
      <dgm:spPr/>
      <dgm:t>
        <a:bodyPr/>
        <a:lstStyle/>
        <a:p>
          <a:endParaRPr lang="zh-CN" altLang="en-US"/>
        </a:p>
      </dgm:t>
    </dgm:pt>
    <dgm:pt modelId="{71CB3D7A-8A81-4885-BB75-92D8608EB8E2}">
      <dgm:prSet phldrT="[文本]" custT="1"/>
      <dgm:spPr/>
      <dgm:t>
        <a:bodyPr/>
        <a:lstStyle/>
        <a:p>
          <a:r>
            <a:rPr lang="zh-CN" altLang="en-US" sz="2000" b="1" dirty="0">
              <a:solidFill>
                <a:srgbClr val="FFC000"/>
              </a:solidFill>
            </a:rPr>
            <a:t>减免税额：残孤烈</a:t>
          </a:r>
          <a:r>
            <a:rPr lang="zh-CN" altLang="en-US" sz="2000" dirty="0"/>
            <a:t>、其他</a:t>
          </a:r>
        </a:p>
      </dgm:t>
    </dgm:pt>
    <dgm:pt modelId="{15E2587F-3ACE-4FBB-933C-4BF88907E53C}" cxnId="{E8F5453A-90BD-421D-9A6A-AEE3E0A8E7E3}" type="parTrans">
      <dgm:prSet/>
      <dgm:spPr/>
      <dgm:t>
        <a:bodyPr/>
        <a:lstStyle/>
        <a:p>
          <a:endParaRPr lang="zh-CN" altLang="en-US"/>
        </a:p>
      </dgm:t>
    </dgm:pt>
    <dgm:pt modelId="{AD6B8042-DDB9-4610-AE0D-1BED8D9431BD}" cxnId="{E8F5453A-90BD-421D-9A6A-AEE3E0A8E7E3}" type="sibTrans">
      <dgm:prSet/>
      <dgm:spPr/>
      <dgm:t>
        <a:bodyPr/>
        <a:lstStyle/>
        <a:p>
          <a:endParaRPr lang="zh-CN" altLang="en-US"/>
        </a:p>
      </dgm:t>
    </dgm:pt>
    <dgm:pt modelId="{9A98973D-D969-4270-A78F-97B8F441B052}">
      <dgm:prSet phldrT="[文本]" custT="1"/>
      <dgm:spPr/>
      <dgm:t>
        <a:bodyPr/>
        <a:lstStyle/>
        <a:p>
          <a:r>
            <a:rPr lang="zh-CN" altLang="en-US" sz="2400" b="1" dirty="0">
              <a:solidFill>
                <a:srgbClr val="FFC000"/>
              </a:solidFill>
            </a:rPr>
            <a:t>已缴税额</a:t>
          </a:r>
        </a:p>
      </dgm:t>
    </dgm:pt>
    <dgm:pt modelId="{A460AF75-2FEE-487D-942E-CD61C948564D}" cxnId="{7AE0D0BB-6EB3-464A-B3C6-9FAE2B9AC7D3}" type="parTrans">
      <dgm:prSet/>
      <dgm:spPr/>
      <dgm:t>
        <a:bodyPr/>
        <a:lstStyle/>
        <a:p>
          <a:endParaRPr lang="zh-CN" altLang="en-US"/>
        </a:p>
      </dgm:t>
    </dgm:pt>
    <dgm:pt modelId="{C64F423E-6A02-457D-9C07-AC21FC5AB7B3}" cxnId="{7AE0D0BB-6EB3-464A-B3C6-9FAE2B9AC7D3}" type="sibTrans">
      <dgm:prSet/>
      <dgm:spPr/>
      <dgm:t>
        <a:bodyPr/>
        <a:lstStyle/>
        <a:p>
          <a:endParaRPr lang="zh-CN" altLang="en-US"/>
        </a:p>
      </dgm:t>
    </dgm:pt>
    <dgm:pt modelId="{09DCC6D8-F0ED-42E7-96E0-76FBE22162F5}">
      <dgm:prSet phldrT="[文本]" custT="1"/>
      <dgm:spPr/>
      <dgm:t>
        <a:bodyPr/>
        <a:lstStyle/>
        <a:p>
          <a:r>
            <a:rPr lang="zh-CN" altLang="en-US" sz="2400" b="1" dirty="0">
              <a:solidFill>
                <a:srgbClr val="FFC000"/>
              </a:solidFill>
            </a:rPr>
            <a:t>应补退税额</a:t>
          </a:r>
        </a:p>
      </dgm:t>
    </dgm:pt>
    <dgm:pt modelId="{5FE0DF0E-E6E3-456E-9960-8BB04FBD557F}" cxnId="{3CE48041-1A87-4079-91C1-C47A4900618A}" type="parTrans">
      <dgm:prSet/>
      <dgm:spPr/>
      <dgm:t>
        <a:bodyPr/>
        <a:lstStyle/>
        <a:p>
          <a:endParaRPr lang="zh-CN" altLang="en-US"/>
        </a:p>
      </dgm:t>
    </dgm:pt>
    <dgm:pt modelId="{1DAF4BEE-F2FF-4F49-8C89-AACFE653975C}" cxnId="{3CE48041-1A87-4079-91C1-C47A4900618A}" type="sibTrans">
      <dgm:prSet/>
      <dgm:spPr/>
      <dgm:t>
        <a:bodyPr/>
        <a:lstStyle/>
        <a:p>
          <a:endParaRPr lang="zh-CN" altLang="en-US"/>
        </a:p>
      </dgm:t>
    </dgm:pt>
    <dgm:pt modelId="{DF37CA0A-23F1-446A-8573-D52F4E03B030}" type="pres">
      <dgm:prSet presAssocID="{1CCC4EE2-AAAC-4377-8AE8-B6569408466D}" presName="diagram" presStyleCnt="0">
        <dgm:presLayoutVars>
          <dgm:dir/>
          <dgm:resizeHandles val="exact"/>
        </dgm:presLayoutVars>
      </dgm:prSet>
      <dgm:spPr/>
      <dgm:t>
        <a:bodyPr/>
        <a:lstStyle/>
        <a:p>
          <a:endParaRPr lang="zh-CN" altLang="en-US"/>
        </a:p>
      </dgm:t>
    </dgm:pt>
    <dgm:pt modelId="{C6826E6B-BF1D-47A5-BCD8-A215F7F0BFAE}" type="pres">
      <dgm:prSet presAssocID="{9CD723E1-10A4-4B0C-82E1-5AA7780D8924}" presName="node" presStyleLbl="node1" presStyleIdx="0" presStyleCnt="12">
        <dgm:presLayoutVars>
          <dgm:bulletEnabled val="1"/>
        </dgm:presLayoutVars>
      </dgm:prSet>
      <dgm:spPr/>
      <dgm:t>
        <a:bodyPr/>
        <a:lstStyle/>
        <a:p>
          <a:endParaRPr lang="zh-CN" altLang="en-US"/>
        </a:p>
      </dgm:t>
    </dgm:pt>
    <dgm:pt modelId="{520CD79D-D75B-4972-8FD3-98DDC970B288}" type="pres">
      <dgm:prSet presAssocID="{33E3ABFA-8705-4BD1-941D-DF07F1138065}" presName="sibTrans" presStyleLbl="sibTrans2D1" presStyleIdx="0" presStyleCnt="11"/>
      <dgm:spPr/>
      <dgm:t>
        <a:bodyPr/>
        <a:lstStyle/>
        <a:p>
          <a:endParaRPr lang="zh-CN" altLang="en-US"/>
        </a:p>
      </dgm:t>
    </dgm:pt>
    <dgm:pt modelId="{9BF56757-1D95-4D0B-B010-DA87F9C33DA2}" type="pres">
      <dgm:prSet presAssocID="{33E3ABFA-8705-4BD1-941D-DF07F1138065}" presName="connectorText" presStyleLbl="sibTrans2D1" presStyleIdx="0" presStyleCnt="11"/>
      <dgm:spPr/>
      <dgm:t>
        <a:bodyPr/>
        <a:lstStyle/>
        <a:p>
          <a:endParaRPr lang="zh-CN" altLang="en-US"/>
        </a:p>
      </dgm:t>
    </dgm:pt>
    <dgm:pt modelId="{163DE5AC-AD46-4EF4-9B63-5C04C595BA2F}" type="pres">
      <dgm:prSet presAssocID="{75732BCB-BDB1-4AE4-B630-D8379539070F}" presName="node" presStyleLbl="node1" presStyleIdx="1" presStyleCnt="12">
        <dgm:presLayoutVars>
          <dgm:bulletEnabled val="1"/>
        </dgm:presLayoutVars>
      </dgm:prSet>
      <dgm:spPr/>
      <dgm:t>
        <a:bodyPr/>
        <a:lstStyle/>
        <a:p>
          <a:endParaRPr lang="zh-CN" altLang="en-US"/>
        </a:p>
      </dgm:t>
    </dgm:pt>
    <dgm:pt modelId="{95D4EA65-E44C-4133-858C-291E7F5EC5C1}" type="pres">
      <dgm:prSet presAssocID="{AB26C1EC-C0E2-43F5-8D06-135971F4577C}" presName="sibTrans" presStyleLbl="sibTrans2D1" presStyleIdx="1" presStyleCnt="11"/>
      <dgm:spPr/>
      <dgm:t>
        <a:bodyPr/>
        <a:lstStyle/>
        <a:p>
          <a:endParaRPr lang="zh-CN" altLang="en-US"/>
        </a:p>
      </dgm:t>
    </dgm:pt>
    <dgm:pt modelId="{56307230-954D-4FAD-982A-86FC94097A7C}" type="pres">
      <dgm:prSet presAssocID="{AB26C1EC-C0E2-43F5-8D06-135971F4577C}" presName="connectorText" presStyleLbl="sibTrans2D1" presStyleIdx="1" presStyleCnt="11"/>
      <dgm:spPr/>
      <dgm:t>
        <a:bodyPr/>
        <a:lstStyle/>
        <a:p>
          <a:endParaRPr lang="zh-CN" altLang="en-US"/>
        </a:p>
      </dgm:t>
    </dgm:pt>
    <dgm:pt modelId="{3DC3C4E2-1505-4807-AEF1-3001F5D9D966}" type="pres">
      <dgm:prSet presAssocID="{800C468A-03DE-4C80-8998-8F21CACF3672}" presName="node" presStyleLbl="node1" presStyleIdx="2" presStyleCnt="12">
        <dgm:presLayoutVars>
          <dgm:bulletEnabled val="1"/>
        </dgm:presLayoutVars>
      </dgm:prSet>
      <dgm:spPr/>
      <dgm:t>
        <a:bodyPr/>
        <a:lstStyle/>
        <a:p>
          <a:endParaRPr lang="zh-CN" altLang="en-US"/>
        </a:p>
      </dgm:t>
    </dgm:pt>
    <dgm:pt modelId="{B9812883-FBAD-474E-9BE2-C73E94B3672E}" type="pres">
      <dgm:prSet presAssocID="{CFC75D9C-4861-4940-8DC6-BD5359AC24BC}" presName="sibTrans" presStyleLbl="sibTrans2D1" presStyleIdx="2" presStyleCnt="11"/>
      <dgm:spPr/>
      <dgm:t>
        <a:bodyPr/>
        <a:lstStyle/>
        <a:p>
          <a:endParaRPr lang="zh-CN" altLang="en-US"/>
        </a:p>
      </dgm:t>
    </dgm:pt>
    <dgm:pt modelId="{BD4EE211-EAFA-482D-8971-9DE3138F45FF}" type="pres">
      <dgm:prSet presAssocID="{CFC75D9C-4861-4940-8DC6-BD5359AC24BC}" presName="connectorText" presStyleLbl="sibTrans2D1" presStyleIdx="2" presStyleCnt="11"/>
      <dgm:spPr/>
      <dgm:t>
        <a:bodyPr/>
        <a:lstStyle/>
        <a:p>
          <a:endParaRPr lang="zh-CN" altLang="en-US"/>
        </a:p>
      </dgm:t>
    </dgm:pt>
    <dgm:pt modelId="{57F9BC36-39BF-459E-881B-2AB69FD10F18}" type="pres">
      <dgm:prSet presAssocID="{6ED5E4CE-6EE0-4F05-BE00-FE4846395C18}" presName="node" presStyleLbl="node1" presStyleIdx="3" presStyleCnt="12">
        <dgm:presLayoutVars>
          <dgm:bulletEnabled val="1"/>
        </dgm:presLayoutVars>
      </dgm:prSet>
      <dgm:spPr/>
      <dgm:t>
        <a:bodyPr/>
        <a:lstStyle/>
        <a:p>
          <a:endParaRPr lang="zh-CN" altLang="en-US"/>
        </a:p>
      </dgm:t>
    </dgm:pt>
    <dgm:pt modelId="{8AC55326-3083-41DE-B765-04F8342D5F71}" type="pres">
      <dgm:prSet presAssocID="{28C9FBE7-683C-47F2-94B6-6BF4C0C6F19C}" presName="sibTrans" presStyleLbl="sibTrans2D1" presStyleIdx="3" presStyleCnt="11"/>
      <dgm:spPr/>
      <dgm:t>
        <a:bodyPr/>
        <a:lstStyle/>
        <a:p>
          <a:endParaRPr lang="zh-CN" altLang="en-US"/>
        </a:p>
      </dgm:t>
    </dgm:pt>
    <dgm:pt modelId="{E08D8F5F-98EA-4D4F-8677-52FB1DC8EC94}" type="pres">
      <dgm:prSet presAssocID="{28C9FBE7-683C-47F2-94B6-6BF4C0C6F19C}" presName="connectorText" presStyleLbl="sibTrans2D1" presStyleIdx="3" presStyleCnt="11"/>
      <dgm:spPr/>
      <dgm:t>
        <a:bodyPr/>
        <a:lstStyle/>
        <a:p>
          <a:endParaRPr lang="zh-CN" altLang="en-US"/>
        </a:p>
      </dgm:t>
    </dgm:pt>
    <dgm:pt modelId="{4AEE1692-0550-4D9A-9B9B-88D31C88076A}" type="pres">
      <dgm:prSet presAssocID="{7C74D9E4-D46D-4279-8CD9-4C8F87B3579B}" presName="node" presStyleLbl="node1" presStyleIdx="4" presStyleCnt="12">
        <dgm:presLayoutVars>
          <dgm:bulletEnabled val="1"/>
        </dgm:presLayoutVars>
      </dgm:prSet>
      <dgm:spPr/>
      <dgm:t>
        <a:bodyPr/>
        <a:lstStyle/>
        <a:p>
          <a:endParaRPr lang="zh-CN" altLang="en-US"/>
        </a:p>
      </dgm:t>
    </dgm:pt>
    <dgm:pt modelId="{F06585B9-E59F-4C09-A33D-69ED6A756375}" type="pres">
      <dgm:prSet presAssocID="{EBB52037-8F9E-4035-8766-4AF92DD3992D}" presName="sibTrans" presStyleLbl="sibTrans2D1" presStyleIdx="4" presStyleCnt="11"/>
      <dgm:spPr/>
      <dgm:t>
        <a:bodyPr/>
        <a:lstStyle/>
        <a:p>
          <a:endParaRPr lang="zh-CN" altLang="en-US"/>
        </a:p>
      </dgm:t>
    </dgm:pt>
    <dgm:pt modelId="{5AA93566-738D-49CC-912F-9DCCD08A36C2}" type="pres">
      <dgm:prSet presAssocID="{EBB52037-8F9E-4035-8766-4AF92DD3992D}" presName="connectorText" presStyleLbl="sibTrans2D1" presStyleIdx="4" presStyleCnt="11"/>
      <dgm:spPr/>
      <dgm:t>
        <a:bodyPr/>
        <a:lstStyle/>
        <a:p>
          <a:endParaRPr lang="zh-CN" altLang="en-US"/>
        </a:p>
      </dgm:t>
    </dgm:pt>
    <dgm:pt modelId="{563C3201-F1B7-4A8F-B469-1B3213EAB5A0}" type="pres">
      <dgm:prSet presAssocID="{83D38FE5-F11D-4ABB-9A6A-0E62D7781E22}" presName="node" presStyleLbl="node1" presStyleIdx="5" presStyleCnt="12">
        <dgm:presLayoutVars>
          <dgm:bulletEnabled val="1"/>
        </dgm:presLayoutVars>
      </dgm:prSet>
      <dgm:spPr/>
      <dgm:t>
        <a:bodyPr/>
        <a:lstStyle/>
        <a:p>
          <a:endParaRPr lang="zh-CN" altLang="en-US"/>
        </a:p>
      </dgm:t>
    </dgm:pt>
    <dgm:pt modelId="{BC5D4C93-9010-4CAC-AB4A-BC471664F2D2}" type="pres">
      <dgm:prSet presAssocID="{D57E8575-D0C9-4614-BF27-4FBAC76D9082}" presName="sibTrans" presStyleLbl="sibTrans2D1" presStyleIdx="5" presStyleCnt="11"/>
      <dgm:spPr/>
      <dgm:t>
        <a:bodyPr/>
        <a:lstStyle/>
        <a:p>
          <a:endParaRPr lang="zh-CN" altLang="en-US"/>
        </a:p>
      </dgm:t>
    </dgm:pt>
    <dgm:pt modelId="{457A714A-4242-430F-ABF7-266BE9DBFC32}" type="pres">
      <dgm:prSet presAssocID="{D57E8575-D0C9-4614-BF27-4FBAC76D9082}" presName="connectorText" presStyleLbl="sibTrans2D1" presStyleIdx="5" presStyleCnt="11"/>
      <dgm:spPr/>
      <dgm:t>
        <a:bodyPr/>
        <a:lstStyle/>
        <a:p>
          <a:endParaRPr lang="zh-CN" altLang="en-US"/>
        </a:p>
      </dgm:t>
    </dgm:pt>
    <dgm:pt modelId="{75A75759-CBF0-477E-A59F-E262A4C5B864}" type="pres">
      <dgm:prSet presAssocID="{2CF55E10-2D0F-4326-82B5-1C51E158EB52}" presName="node" presStyleLbl="node1" presStyleIdx="6" presStyleCnt="12">
        <dgm:presLayoutVars>
          <dgm:bulletEnabled val="1"/>
        </dgm:presLayoutVars>
      </dgm:prSet>
      <dgm:spPr/>
      <dgm:t>
        <a:bodyPr/>
        <a:lstStyle/>
        <a:p>
          <a:endParaRPr lang="zh-CN" altLang="en-US"/>
        </a:p>
      </dgm:t>
    </dgm:pt>
    <dgm:pt modelId="{A649CFA2-5D6E-4676-9C7D-5EBB87A71C7C}" type="pres">
      <dgm:prSet presAssocID="{3661C60E-C393-43F2-8B8C-933DF5784D6B}" presName="sibTrans" presStyleLbl="sibTrans2D1" presStyleIdx="6" presStyleCnt="11"/>
      <dgm:spPr/>
      <dgm:t>
        <a:bodyPr/>
        <a:lstStyle/>
        <a:p>
          <a:endParaRPr lang="zh-CN" altLang="en-US"/>
        </a:p>
      </dgm:t>
    </dgm:pt>
    <dgm:pt modelId="{B7612F65-499D-4967-A107-5E1677967C1E}" type="pres">
      <dgm:prSet presAssocID="{3661C60E-C393-43F2-8B8C-933DF5784D6B}" presName="connectorText" presStyleLbl="sibTrans2D1" presStyleIdx="6" presStyleCnt="11"/>
      <dgm:spPr/>
      <dgm:t>
        <a:bodyPr/>
        <a:lstStyle/>
        <a:p>
          <a:endParaRPr lang="zh-CN" altLang="en-US"/>
        </a:p>
      </dgm:t>
    </dgm:pt>
    <dgm:pt modelId="{58836FBA-0A5E-4AAB-9AF8-8E4545D72786}" type="pres">
      <dgm:prSet presAssocID="{02581BB0-1290-491D-9B43-5B7CC46AC6A2}" presName="node" presStyleLbl="node1" presStyleIdx="7" presStyleCnt="12">
        <dgm:presLayoutVars>
          <dgm:bulletEnabled val="1"/>
        </dgm:presLayoutVars>
      </dgm:prSet>
      <dgm:spPr/>
      <dgm:t>
        <a:bodyPr/>
        <a:lstStyle/>
        <a:p>
          <a:endParaRPr lang="zh-CN" altLang="en-US"/>
        </a:p>
      </dgm:t>
    </dgm:pt>
    <dgm:pt modelId="{EF4D23DF-9FCB-48C0-876A-DE161C1817AD}" type="pres">
      <dgm:prSet presAssocID="{8D9CCCBC-D4C9-47BE-9781-CD820926B3DD}" presName="sibTrans" presStyleLbl="sibTrans2D1" presStyleIdx="7" presStyleCnt="11"/>
      <dgm:spPr/>
      <dgm:t>
        <a:bodyPr/>
        <a:lstStyle/>
        <a:p>
          <a:endParaRPr lang="zh-CN" altLang="en-US"/>
        </a:p>
      </dgm:t>
    </dgm:pt>
    <dgm:pt modelId="{B5DA85A5-30F0-4709-A475-281AB0B734CA}" type="pres">
      <dgm:prSet presAssocID="{8D9CCCBC-D4C9-47BE-9781-CD820926B3DD}" presName="connectorText" presStyleLbl="sibTrans2D1" presStyleIdx="7" presStyleCnt="11"/>
      <dgm:spPr/>
      <dgm:t>
        <a:bodyPr/>
        <a:lstStyle/>
        <a:p>
          <a:endParaRPr lang="zh-CN" altLang="en-US"/>
        </a:p>
      </dgm:t>
    </dgm:pt>
    <dgm:pt modelId="{AF0E1B71-FA13-4AE6-B348-B234A11C7F52}" type="pres">
      <dgm:prSet presAssocID="{995C92DC-86A5-4841-B64F-090036E55E3F}" presName="node" presStyleLbl="node1" presStyleIdx="8" presStyleCnt="12">
        <dgm:presLayoutVars>
          <dgm:bulletEnabled val="1"/>
        </dgm:presLayoutVars>
      </dgm:prSet>
      <dgm:spPr/>
      <dgm:t>
        <a:bodyPr/>
        <a:lstStyle/>
        <a:p>
          <a:endParaRPr lang="zh-CN" altLang="en-US"/>
        </a:p>
      </dgm:t>
    </dgm:pt>
    <dgm:pt modelId="{D33CF20B-A2FD-4836-AE04-E3B2A8F139B1}" type="pres">
      <dgm:prSet presAssocID="{A937F41B-7E9D-4261-A1E3-9013BA34C13B}" presName="sibTrans" presStyleLbl="sibTrans2D1" presStyleIdx="8" presStyleCnt="11"/>
      <dgm:spPr/>
      <dgm:t>
        <a:bodyPr/>
        <a:lstStyle/>
        <a:p>
          <a:endParaRPr lang="zh-CN" altLang="en-US"/>
        </a:p>
      </dgm:t>
    </dgm:pt>
    <dgm:pt modelId="{3C40181E-205E-405A-9D6D-A2A3F7E96E81}" type="pres">
      <dgm:prSet presAssocID="{A937F41B-7E9D-4261-A1E3-9013BA34C13B}" presName="connectorText" presStyleLbl="sibTrans2D1" presStyleIdx="8" presStyleCnt="11"/>
      <dgm:spPr/>
      <dgm:t>
        <a:bodyPr/>
        <a:lstStyle/>
        <a:p>
          <a:endParaRPr lang="zh-CN" altLang="en-US"/>
        </a:p>
      </dgm:t>
    </dgm:pt>
    <dgm:pt modelId="{3A6D2C9E-6151-48C6-96D1-391A5D69F3DD}" type="pres">
      <dgm:prSet presAssocID="{71CB3D7A-8A81-4885-BB75-92D8608EB8E2}" presName="node" presStyleLbl="node1" presStyleIdx="9" presStyleCnt="12">
        <dgm:presLayoutVars>
          <dgm:bulletEnabled val="1"/>
        </dgm:presLayoutVars>
      </dgm:prSet>
      <dgm:spPr/>
      <dgm:t>
        <a:bodyPr/>
        <a:lstStyle/>
        <a:p>
          <a:endParaRPr lang="zh-CN" altLang="en-US"/>
        </a:p>
      </dgm:t>
    </dgm:pt>
    <dgm:pt modelId="{F0B7E646-28A9-4D50-94AB-7FC6B96499DA}" type="pres">
      <dgm:prSet presAssocID="{AD6B8042-DDB9-4610-AE0D-1BED8D9431BD}" presName="sibTrans" presStyleLbl="sibTrans2D1" presStyleIdx="9" presStyleCnt="11"/>
      <dgm:spPr/>
      <dgm:t>
        <a:bodyPr/>
        <a:lstStyle/>
        <a:p>
          <a:endParaRPr lang="zh-CN" altLang="en-US"/>
        </a:p>
      </dgm:t>
    </dgm:pt>
    <dgm:pt modelId="{1E5990FC-D75C-4F96-8890-090A6E56D95C}" type="pres">
      <dgm:prSet presAssocID="{AD6B8042-DDB9-4610-AE0D-1BED8D9431BD}" presName="connectorText" presStyleLbl="sibTrans2D1" presStyleIdx="9" presStyleCnt="11"/>
      <dgm:spPr/>
      <dgm:t>
        <a:bodyPr/>
        <a:lstStyle/>
        <a:p>
          <a:endParaRPr lang="zh-CN" altLang="en-US"/>
        </a:p>
      </dgm:t>
    </dgm:pt>
    <dgm:pt modelId="{F2D3EE24-2337-4FD6-8BAA-A2D075069C87}" type="pres">
      <dgm:prSet presAssocID="{9A98973D-D969-4270-A78F-97B8F441B052}" presName="node" presStyleLbl="node1" presStyleIdx="10" presStyleCnt="12">
        <dgm:presLayoutVars>
          <dgm:bulletEnabled val="1"/>
        </dgm:presLayoutVars>
      </dgm:prSet>
      <dgm:spPr/>
      <dgm:t>
        <a:bodyPr/>
        <a:lstStyle/>
        <a:p>
          <a:endParaRPr lang="zh-CN" altLang="en-US"/>
        </a:p>
      </dgm:t>
    </dgm:pt>
    <dgm:pt modelId="{2AA83616-5813-45B2-83B6-DA63B8EE09CE}" type="pres">
      <dgm:prSet presAssocID="{C64F423E-6A02-457D-9C07-AC21FC5AB7B3}" presName="sibTrans" presStyleLbl="sibTrans2D1" presStyleIdx="10" presStyleCnt="11"/>
      <dgm:spPr/>
      <dgm:t>
        <a:bodyPr/>
        <a:lstStyle/>
        <a:p>
          <a:endParaRPr lang="zh-CN" altLang="en-US"/>
        </a:p>
      </dgm:t>
    </dgm:pt>
    <dgm:pt modelId="{EB2AA3D9-19DE-47BD-BDAC-9B27D5C2A1CE}" type="pres">
      <dgm:prSet presAssocID="{C64F423E-6A02-457D-9C07-AC21FC5AB7B3}" presName="connectorText" presStyleLbl="sibTrans2D1" presStyleIdx="10" presStyleCnt="11"/>
      <dgm:spPr/>
      <dgm:t>
        <a:bodyPr/>
        <a:lstStyle/>
        <a:p>
          <a:endParaRPr lang="zh-CN" altLang="en-US"/>
        </a:p>
      </dgm:t>
    </dgm:pt>
    <dgm:pt modelId="{EE762341-ABED-4172-BA40-ED146F954C71}" type="pres">
      <dgm:prSet presAssocID="{09DCC6D8-F0ED-42E7-96E0-76FBE22162F5}" presName="node" presStyleLbl="node1" presStyleIdx="11" presStyleCnt="12">
        <dgm:presLayoutVars>
          <dgm:bulletEnabled val="1"/>
        </dgm:presLayoutVars>
      </dgm:prSet>
      <dgm:spPr/>
      <dgm:t>
        <a:bodyPr/>
        <a:lstStyle/>
        <a:p>
          <a:endParaRPr lang="zh-CN" altLang="en-US"/>
        </a:p>
      </dgm:t>
    </dgm:pt>
  </dgm:ptLst>
  <dgm:cxnLst>
    <dgm:cxn modelId="{09FEB7DB-1AB3-4693-913C-E97217F7ED8B}" srcId="{1CCC4EE2-AAAC-4377-8AE8-B6569408466D}" destId="{7C74D9E4-D46D-4279-8CD9-4C8F87B3579B}" srcOrd="4" destOrd="0" parTransId="{0EDE9AC8-E5C6-4069-B151-49AC44412B6B}" sibTransId="{EBB52037-8F9E-4035-8766-4AF92DD3992D}"/>
    <dgm:cxn modelId="{E8F5453A-90BD-421D-9A6A-AEE3E0A8E7E3}" srcId="{1CCC4EE2-AAAC-4377-8AE8-B6569408466D}" destId="{71CB3D7A-8A81-4885-BB75-92D8608EB8E2}" srcOrd="9" destOrd="0" parTransId="{15E2587F-3ACE-4FBB-933C-4BF88907E53C}" sibTransId="{AD6B8042-DDB9-4610-AE0D-1BED8D9431BD}"/>
    <dgm:cxn modelId="{46404221-D997-4FF8-8C0B-F6C6F154D449}" type="presOf" srcId="{AB26C1EC-C0E2-43F5-8D06-135971F4577C}" destId="{56307230-954D-4FAD-982A-86FC94097A7C}" srcOrd="1" destOrd="0" presId="urn:microsoft.com/office/officeart/2005/8/layout/process5#1"/>
    <dgm:cxn modelId="{0FBC72C4-2AA7-474D-90EB-65E5A49FFD1A}" type="presOf" srcId="{71CB3D7A-8A81-4885-BB75-92D8608EB8E2}" destId="{3A6D2C9E-6151-48C6-96D1-391A5D69F3DD}" srcOrd="0" destOrd="0" presId="urn:microsoft.com/office/officeart/2005/8/layout/process5#1"/>
    <dgm:cxn modelId="{CF0ACC71-8405-4808-91D6-4F812DA01CE8}" type="presOf" srcId="{02581BB0-1290-491D-9B43-5B7CC46AC6A2}" destId="{58836FBA-0A5E-4AAB-9AF8-8E4545D72786}" srcOrd="0" destOrd="0" presId="urn:microsoft.com/office/officeart/2005/8/layout/process5#1"/>
    <dgm:cxn modelId="{C2E46E26-4B4A-4F35-827E-F96A681DE0A5}" type="presOf" srcId="{AD6B8042-DDB9-4610-AE0D-1BED8D9431BD}" destId="{1E5990FC-D75C-4F96-8890-090A6E56D95C}" srcOrd="1" destOrd="0" presId="urn:microsoft.com/office/officeart/2005/8/layout/process5#1"/>
    <dgm:cxn modelId="{FC146A12-512A-4A34-9E2B-A2191DE5D8B6}" type="presOf" srcId="{AD6B8042-DDB9-4610-AE0D-1BED8D9431BD}" destId="{F0B7E646-28A9-4D50-94AB-7FC6B96499DA}" srcOrd="0" destOrd="0" presId="urn:microsoft.com/office/officeart/2005/8/layout/process5#1"/>
    <dgm:cxn modelId="{7D22D03E-16B5-41BA-A85D-3BAC41220187}" type="presOf" srcId="{800C468A-03DE-4C80-8998-8F21CACF3672}" destId="{3DC3C4E2-1505-4807-AEF1-3001F5D9D966}" srcOrd="0" destOrd="0" presId="urn:microsoft.com/office/officeart/2005/8/layout/process5#1"/>
    <dgm:cxn modelId="{A36DCE8A-3CC2-4438-967A-BD0EC5024638}" type="presOf" srcId="{EBB52037-8F9E-4035-8766-4AF92DD3992D}" destId="{5AA93566-738D-49CC-912F-9DCCD08A36C2}" srcOrd="1" destOrd="0" presId="urn:microsoft.com/office/officeart/2005/8/layout/process5#1"/>
    <dgm:cxn modelId="{176F026A-24CB-4202-9157-361DEE114001}" type="presOf" srcId="{6ED5E4CE-6EE0-4F05-BE00-FE4846395C18}" destId="{57F9BC36-39BF-459E-881B-2AB69FD10F18}" srcOrd="0" destOrd="0" presId="urn:microsoft.com/office/officeart/2005/8/layout/process5#1"/>
    <dgm:cxn modelId="{E87A3C64-27AC-4426-9CB9-E23782F04D5B}" srcId="{1CCC4EE2-AAAC-4377-8AE8-B6569408466D}" destId="{9CD723E1-10A4-4B0C-82E1-5AA7780D8924}" srcOrd="0" destOrd="0" parTransId="{FB6A2615-A079-489A-9E33-1F1EF7F9AF49}" sibTransId="{33E3ABFA-8705-4BD1-941D-DF07F1138065}"/>
    <dgm:cxn modelId="{58387777-2F98-4583-A1CF-D280792E8F3B}" type="presOf" srcId="{1CCC4EE2-AAAC-4377-8AE8-B6569408466D}" destId="{DF37CA0A-23F1-446A-8573-D52F4E03B030}" srcOrd="0" destOrd="0" presId="urn:microsoft.com/office/officeart/2005/8/layout/process5#1"/>
    <dgm:cxn modelId="{8CF55305-0CBA-473F-8C32-1B75D97CA774}" type="presOf" srcId="{09DCC6D8-F0ED-42E7-96E0-76FBE22162F5}" destId="{EE762341-ABED-4172-BA40-ED146F954C71}" srcOrd="0" destOrd="0" presId="urn:microsoft.com/office/officeart/2005/8/layout/process5#1"/>
    <dgm:cxn modelId="{F86E8831-51CA-48C9-B157-38CB003D5776}" type="presOf" srcId="{33E3ABFA-8705-4BD1-941D-DF07F1138065}" destId="{520CD79D-D75B-4972-8FD3-98DDC970B288}" srcOrd="0" destOrd="0" presId="urn:microsoft.com/office/officeart/2005/8/layout/process5#1"/>
    <dgm:cxn modelId="{1E73EDD9-B453-4608-94DC-773D13215616}" srcId="{1CCC4EE2-AAAC-4377-8AE8-B6569408466D}" destId="{6ED5E4CE-6EE0-4F05-BE00-FE4846395C18}" srcOrd="3" destOrd="0" parTransId="{28EC5406-B76E-4C15-823B-670D59D206B2}" sibTransId="{28C9FBE7-683C-47F2-94B6-6BF4C0C6F19C}"/>
    <dgm:cxn modelId="{3CE48041-1A87-4079-91C1-C47A4900618A}" srcId="{1CCC4EE2-AAAC-4377-8AE8-B6569408466D}" destId="{09DCC6D8-F0ED-42E7-96E0-76FBE22162F5}" srcOrd="11" destOrd="0" parTransId="{5FE0DF0E-E6E3-456E-9960-8BB04FBD557F}" sibTransId="{1DAF4BEE-F2FF-4F49-8C89-AACFE653975C}"/>
    <dgm:cxn modelId="{B9DDBD47-4F03-44C1-A83E-517D5DFC1246}" type="presOf" srcId="{C64F423E-6A02-457D-9C07-AC21FC5AB7B3}" destId="{2AA83616-5813-45B2-83B6-DA63B8EE09CE}" srcOrd="0" destOrd="0" presId="urn:microsoft.com/office/officeart/2005/8/layout/process5#1"/>
    <dgm:cxn modelId="{E63C3050-41F5-43E5-916F-0BA4D68E3106}" srcId="{1CCC4EE2-AAAC-4377-8AE8-B6569408466D}" destId="{02581BB0-1290-491D-9B43-5B7CC46AC6A2}" srcOrd="7" destOrd="0" parTransId="{C494E266-264E-4284-B305-566D986651EA}" sibTransId="{8D9CCCBC-D4C9-47BE-9781-CD820926B3DD}"/>
    <dgm:cxn modelId="{D668F399-097D-435D-AE47-1D3CA260A010}" type="presOf" srcId="{A937F41B-7E9D-4261-A1E3-9013BA34C13B}" destId="{D33CF20B-A2FD-4836-AE04-E3B2A8F139B1}" srcOrd="0" destOrd="0" presId="urn:microsoft.com/office/officeart/2005/8/layout/process5#1"/>
    <dgm:cxn modelId="{03E95464-9256-466E-A5F4-51E2D82F2D0A}" type="presOf" srcId="{3661C60E-C393-43F2-8B8C-933DF5784D6B}" destId="{B7612F65-499D-4967-A107-5E1677967C1E}" srcOrd="1" destOrd="0" presId="urn:microsoft.com/office/officeart/2005/8/layout/process5#1"/>
    <dgm:cxn modelId="{BC2CE480-771A-4BBE-8EEB-0B6D4CBEDE19}" type="presOf" srcId="{28C9FBE7-683C-47F2-94B6-6BF4C0C6F19C}" destId="{E08D8F5F-98EA-4D4F-8677-52FB1DC8EC94}" srcOrd="1" destOrd="0" presId="urn:microsoft.com/office/officeart/2005/8/layout/process5#1"/>
    <dgm:cxn modelId="{53339DC6-B5B1-4919-A3F5-84F1BC784602}" type="presOf" srcId="{3661C60E-C393-43F2-8B8C-933DF5784D6B}" destId="{A649CFA2-5D6E-4676-9C7D-5EBB87A71C7C}" srcOrd="0" destOrd="0" presId="urn:microsoft.com/office/officeart/2005/8/layout/process5#1"/>
    <dgm:cxn modelId="{7AE0D0BB-6EB3-464A-B3C6-9FAE2B9AC7D3}" srcId="{1CCC4EE2-AAAC-4377-8AE8-B6569408466D}" destId="{9A98973D-D969-4270-A78F-97B8F441B052}" srcOrd="10" destOrd="0" parTransId="{A460AF75-2FEE-487D-942E-CD61C948564D}" sibTransId="{C64F423E-6A02-457D-9C07-AC21FC5AB7B3}"/>
    <dgm:cxn modelId="{5ED9A400-9D83-4A24-A0F4-D9483F42B4D5}" type="presOf" srcId="{9CD723E1-10A4-4B0C-82E1-5AA7780D8924}" destId="{C6826E6B-BF1D-47A5-BCD8-A215F7F0BFAE}" srcOrd="0" destOrd="0" presId="urn:microsoft.com/office/officeart/2005/8/layout/process5#1"/>
    <dgm:cxn modelId="{37225782-1AA6-4F88-B6A1-26CE986ADD8B}" type="presOf" srcId="{83D38FE5-F11D-4ABB-9A6A-0E62D7781E22}" destId="{563C3201-F1B7-4A8F-B469-1B3213EAB5A0}" srcOrd="0" destOrd="0" presId="urn:microsoft.com/office/officeart/2005/8/layout/process5#1"/>
    <dgm:cxn modelId="{3EE4C634-1F05-4401-9B0B-6671BC4F0F0E}" type="presOf" srcId="{75732BCB-BDB1-4AE4-B630-D8379539070F}" destId="{163DE5AC-AD46-4EF4-9B63-5C04C595BA2F}" srcOrd="0" destOrd="0" presId="urn:microsoft.com/office/officeart/2005/8/layout/process5#1"/>
    <dgm:cxn modelId="{97D2625F-5DE5-4FD3-8ECE-AFDEC0D29D45}" type="presOf" srcId="{7C74D9E4-D46D-4279-8CD9-4C8F87B3579B}" destId="{4AEE1692-0550-4D9A-9B9B-88D31C88076A}" srcOrd="0" destOrd="0" presId="urn:microsoft.com/office/officeart/2005/8/layout/process5#1"/>
    <dgm:cxn modelId="{3741E599-C6AB-4F3E-896B-73ABF844A977}" type="presOf" srcId="{C64F423E-6A02-457D-9C07-AC21FC5AB7B3}" destId="{EB2AA3D9-19DE-47BD-BDAC-9B27D5C2A1CE}" srcOrd="1" destOrd="0" presId="urn:microsoft.com/office/officeart/2005/8/layout/process5#1"/>
    <dgm:cxn modelId="{1EEFA7A5-46A1-4451-9597-2EDFC9310570}" type="presOf" srcId="{9A98973D-D969-4270-A78F-97B8F441B052}" destId="{F2D3EE24-2337-4FD6-8BAA-A2D075069C87}" srcOrd="0" destOrd="0" presId="urn:microsoft.com/office/officeart/2005/8/layout/process5#1"/>
    <dgm:cxn modelId="{CEE99D6C-FC4F-417B-82BF-6504164ED675}" srcId="{1CCC4EE2-AAAC-4377-8AE8-B6569408466D}" destId="{2CF55E10-2D0F-4326-82B5-1C51E158EB52}" srcOrd="6" destOrd="0" parTransId="{D1033387-5263-4088-9E8F-62B9A02EC0DF}" sibTransId="{3661C60E-C393-43F2-8B8C-933DF5784D6B}"/>
    <dgm:cxn modelId="{4DA0863C-7D08-432D-A746-3498D07D8803}" type="presOf" srcId="{2CF55E10-2D0F-4326-82B5-1C51E158EB52}" destId="{75A75759-CBF0-477E-A59F-E262A4C5B864}" srcOrd="0" destOrd="0" presId="urn:microsoft.com/office/officeart/2005/8/layout/process5#1"/>
    <dgm:cxn modelId="{2552096F-1634-4A40-B41F-82D007E47CF7}" type="presOf" srcId="{D57E8575-D0C9-4614-BF27-4FBAC76D9082}" destId="{BC5D4C93-9010-4CAC-AB4A-BC471664F2D2}" srcOrd="0" destOrd="0" presId="urn:microsoft.com/office/officeart/2005/8/layout/process5#1"/>
    <dgm:cxn modelId="{B419EB87-7BE6-4915-A2F8-B06C5B80EE08}" srcId="{1CCC4EE2-AAAC-4377-8AE8-B6569408466D}" destId="{800C468A-03DE-4C80-8998-8F21CACF3672}" srcOrd="2" destOrd="0" parTransId="{077000CF-848F-4520-AA16-00923E478254}" sibTransId="{CFC75D9C-4861-4940-8DC6-BD5359AC24BC}"/>
    <dgm:cxn modelId="{EA4C9B49-A078-4382-8F07-FF75C7FBAC8B}" type="presOf" srcId="{33E3ABFA-8705-4BD1-941D-DF07F1138065}" destId="{9BF56757-1D95-4D0B-B010-DA87F9C33DA2}" srcOrd="1" destOrd="0" presId="urn:microsoft.com/office/officeart/2005/8/layout/process5#1"/>
    <dgm:cxn modelId="{8070B1E6-4CD4-4500-B2CC-F0B73EECB05C}" type="presOf" srcId="{CFC75D9C-4861-4940-8DC6-BD5359AC24BC}" destId="{B9812883-FBAD-474E-9BE2-C73E94B3672E}" srcOrd="0" destOrd="0" presId="urn:microsoft.com/office/officeart/2005/8/layout/process5#1"/>
    <dgm:cxn modelId="{D11DAA6A-1721-43B9-877A-C5D26E88DD3F}" type="presOf" srcId="{28C9FBE7-683C-47F2-94B6-6BF4C0C6F19C}" destId="{8AC55326-3083-41DE-B765-04F8342D5F71}" srcOrd="0" destOrd="0" presId="urn:microsoft.com/office/officeart/2005/8/layout/process5#1"/>
    <dgm:cxn modelId="{F0F62A6F-395F-4C20-8B63-09C2A2732A66}" type="presOf" srcId="{AB26C1EC-C0E2-43F5-8D06-135971F4577C}" destId="{95D4EA65-E44C-4133-858C-291E7F5EC5C1}" srcOrd="0" destOrd="0" presId="urn:microsoft.com/office/officeart/2005/8/layout/process5#1"/>
    <dgm:cxn modelId="{1DCAD5E1-4A33-4DAC-ACA0-FB24B898B5BE}" srcId="{1CCC4EE2-AAAC-4377-8AE8-B6569408466D}" destId="{75732BCB-BDB1-4AE4-B630-D8379539070F}" srcOrd="1" destOrd="0" parTransId="{F28F72A1-4AB8-4CC9-96AF-B6A4B9853BE7}" sibTransId="{AB26C1EC-C0E2-43F5-8D06-135971F4577C}"/>
    <dgm:cxn modelId="{9AC75535-1BEE-4264-B17C-AABE00D53C9E}" type="presOf" srcId="{8D9CCCBC-D4C9-47BE-9781-CD820926B3DD}" destId="{EF4D23DF-9FCB-48C0-876A-DE161C1817AD}" srcOrd="0" destOrd="0" presId="urn:microsoft.com/office/officeart/2005/8/layout/process5#1"/>
    <dgm:cxn modelId="{B8737319-5EBD-4FE7-B484-10E86F8E4E7D}" type="presOf" srcId="{CFC75D9C-4861-4940-8DC6-BD5359AC24BC}" destId="{BD4EE211-EAFA-482D-8971-9DE3138F45FF}" srcOrd="1" destOrd="0" presId="urn:microsoft.com/office/officeart/2005/8/layout/process5#1"/>
    <dgm:cxn modelId="{EE498C44-2868-4873-B02C-922BF6BC78E0}" type="presOf" srcId="{8D9CCCBC-D4C9-47BE-9781-CD820926B3DD}" destId="{B5DA85A5-30F0-4709-A475-281AB0B734CA}" srcOrd="1" destOrd="0" presId="urn:microsoft.com/office/officeart/2005/8/layout/process5#1"/>
    <dgm:cxn modelId="{E5A21AC5-8032-416B-8279-96EA23F90538}" type="presOf" srcId="{995C92DC-86A5-4841-B64F-090036E55E3F}" destId="{AF0E1B71-FA13-4AE6-B348-B234A11C7F52}" srcOrd="0" destOrd="0" presId="urn:microsoft.com/office/officeart/2005/8/layout/process5#1"/>
    <dgm:cxn modelId="{7DC90ACF-5BC4-4BD5-96F1-0EDB830A66C6}" type="presOf" srcId="{A937F41B-7E9D-4261-A1E3-9013BA34C13B}" destId="{3C40181E-205E-405A-9D6D-A2A3F7E96E81}" srcOrd="1" destOrd="0" presId="urn:microsoft.com/office/officeart/2005/8/layout/process5#1"/>
    <dgm:cxn modelId="{27AE6B92-71F7-406C-9821-F3EBDBF07DB7}" type="presOf" srcId="{EBB52037-8F9E-4035-8766-4AF92DD3992D}" destId="{F06585B9-E59F-4C09-A33D-69ED6A756375}" srcOrd="0" destOrd="0" presId="urn:microsoft.com/office/officeart/2005/8/layout/process5#1"/>
    <dgm:cxn modelId="{4525424B-2BF4-4D60-B8AF-605AFC6C8D55}" type="presOf" srcId="{D57E8575-D0C9-4614-BF27-4FBAC76D9082}" destId="{457A714A-4242-430F-ABF7-266BE9DBFC32}" srcOrd="1" destOrd="0" presId="urn:microsoft.com/office/officeart/2005/8/layout/process5#1"/>
    <dgm:cxn modelId="{364DFA16-91F6-44AD-A243-97B9BBC4E9CD}" srcId="{1CCC4EE2-AAAC-4377-8AE8-B6569408466D}" destId="{995C92DC-86A5-4841-B64F-090036E55E3F}" srcOrd="8" destOrd="0" parTransId="{75282FBF-9DA2-4BC2-8160-4FD277C8D671}" sibTransId="{A937F41B-7E9D-4261-A1E3-9013BA34C13B}"/>
    <dgm:cxn modelId="{86228510-DF99-47DD-8F69-DA27EB8FA59F}" srcId="{1CCC4EE2-AAAC-4377-8AE8-B6569408466D}" destId="{83D38FE5-F11D-4ABB-9A6A-0E62D7781E22}" srcOrd="5" destOrd="0" parTransId="{1BFA5D79-C7A7-45F2-9424-6C09A6EAEDBF}" sibTransId="{D57E8575-D0C9-4614-BF27-4FBAC76D9082}"/>
    <dgm:cxn modelId="{E5739D06-0A74-4BAF-B0F1-AA0AA35AAD58}" type="presParOf" srcId="{DF37CA0A-23F1-446A-8573-D52F4E03B030}" destId="{C6826E6B-BF1D-47A5-BCD8-A215F7F0BFAE}" srcOrd="0" destOrd="0" presId="urn:microsoft.com/office/officeart/2005/8/layout/process5#1"/>
    <dgm:cxn modelId="{5915EB47-FC99-48D2-B451-4CEB609F0056}" type="presParOf" srcId="{DF37CA0A-23F1-446A-8573-D52F4E03B030}" destId="{520CD79D-D75B-4972-8FD3-98DDC970B288}" srcOrd="1" destOrd="0" presId="urn:microsoft.com/office/officeart/2005/8/layout/process5#1"/>
    <dgm:cxn modelId="{4151AADA-CAB3-400E-97EE-026E7A4AFD7B}" type="presParOf" srcId="{520CD79D-D75B-4972-8FD3-98DDC970B288}" destId="{9BF56757-1D95-4D0B-B010-DA87F9C33DA2}" srcOrd="0" destOrd="0" presId="urn:microsoft.com/office/officeart/2005/8/layout/process5#1"/>
    <dgm:cxn modelId="{05D191F2-0B4D-4E8E-A045-C8A9955BFD75}" type="presParOf" srcId="{DF37CA0A-23F1-446A-8573-D52F4E03B030}" destId="{163DE5AC-AD46-4EF4-9B63-5C04C595BA2F}" srcOrd="2" destOrd="0" presId="urn:microsoft.com/office/officeart/2005/8/layout/process5#1"/>
    <dgm:cxn modelId="{DBD9D997-5002-4DBA-BE19-6084880001D2}" type="presParOf" srcId="{DF37CA0A-23F1-446A-8573-D52F4E03B030}" destId="{95D4EA65-E44C-4133-858C-291E7F5EC5C1}" srcOrd="3" destOrd="0" presId="urn:microsoft.com/office/officeart/2005/8/layout/process5#1"/>
    <dgm:cxn modelId="{E7D867E4-CF98-4CEA-916A-22178CBACE9D}" type="presParOf" srcId="{95D4EA65-E44C-4133-858C-291E7F5EC5C1}" destId="{56307230-954D-4FAD-982A-86FC94097A7C}" srcOrd="0" destOrd="0" presId="urn:microsoft.com/office/officeart/2005/8/layout/process5#1"/>
    <dgm:cxn modelId="{0F0B62F2-A891-436F-A329-1512128A8B84}" type="presParOf" srcId="{DF37CA0A-23F1-446A-8573-D52F4E03B030}" destId="{3DC3C4E2-1505-4807-AEF1-3001F5D9D966}" srcOrd="4" destOrd="0" presId="urn:microsoft.com/office/officeart/2005/8/layout/process5#1"/>
    <dgm:cxn modelId="{EE2F4F79-C76B-43AD-8944-6BAD5F0C2949}" type="presParOf" srcId="{DF37CA0A-23F1-446A-8573-D52F4E03B030}" destId="{B9812883-FBAD-474E-9BE2-C73E94B3672E}" srcOrd="5" destOrd="0" presId="urn:microsoft.com/office/officeart/2005/8/layout/process5#1"/>
    <dgm:cxn modelId="{39423B7C-CD16-4657-A29B-C4DEB1C3A041}" type="presParOf" srcId="{B9812883-FBAD-474E-9BE2-C73E94B3672E}" destId="{BD4EE211-EAFA-482D-8971-9DE3138F45FF}" srcOrd="0" destOrd="0" presId="urn:microsoft.com/office/officeart/2005/8/layout/process5#1"/>
    <dgm:cxn modelId="{87A4C960-2188-493A-976A-74908359D398}" type="presParOf" srcId="{DF37CA0A-23F1-446A-8573-D52F4E03B030}" destId="{57F9BC36-39BF-459E-881B-2AB69FD10F18}" srcOrd="6" destOrd="0" presId="urn:microsoft.com/office/officeart/2005/8/layout/process5#1"/>
    <dgm:cxn modelId="{6410FEBA-DBA3-4B79-A306-1507E9858F36}" type="presParOf" srcId="{DF37CA0A-23F1-446A-8573-D52F4E03B030}" destId="{8AC55326-3083-41DE-B765-04F8342D5F71}" srcOrd="7" destOrd="0" presId="urn:microsoft.com/office/officeart/2005/8/layout/process5#1"/>
    <dgm:cxn modelId="{66445661-6BC8-447C-AA01-E5143E18562A}" type="presParOf" srcId="{8AC55326-3083-41DE-B765-04F8342D5F71}" destId="{E08D8F5F-98EA-4D4F-8677-52FB1DC8EC94}" srcOrd="0" destOrd="0" presId="urn:microsoft.com/office/officeart/2005/8/layout/process5#1"/>
    <dgm:cxn modelId="{63AF7C88-453E-463D-A0C1-89AE3F04BA47}" type="presParOf" srcId="{DF37CA0A-23F1-446A-8573-D52F4E03B030}" destId="{4AEE1692-0550-4D9A-9B9B-88D31C88076A}" srcOrd="8" destOrd="0" presId="urn:microsoft.com/office/officeart/2005/8/layout/process5#1"/>
    <dgm:cxn modelId="{B31ABA51-4F7E-4B57-83F9-7BF9A711C3D9}" type="presParOf" srcId="{DF37CA0A-23F1-446A-8573-D52F4E03B030}" destId="{F06585B9-E59F-4C09-A33D-69ED6A756375}" srcOrd="9" destOrd="0" presId="urn:microsoft.com/office/officeart/2005/8/layout/process5#1"/>
    <dgm:cxn modelId="{ADAFB341-08C8-4A72-9D6D-D4AEA4F09A78}" type="presParOf" srcId="{F06585B9-E59F-4C09-A33D-69ED6A756375}" destId="{5AA93566-738D-49CC-912F-9DCCD08A36C2}" srcOrd="0" destOrd="0" presId="urn:microsoft.com/office/officeart/2005/8/layout/process5#1"/>
    <dgm:cxn modelId="{DF4B1155-D3A9-4543-9D03-1C658606EE0F}" type="presParOf" srcId="{DF37CA0A-23F1-446A-8573-D52F4E03B030}" destId="{563C3201-F1B7-4A8F-B469-1B3213EAB5A0}" srcOrd="10" destOrd="0" presId="urn:microsoft.com/office/officeart/2005/8/layout/process5#1"/>
    <dgm:cxn modelId="{09734237-87AA-4DC6-B528-AA055F58AB08}" type="presParOf" srcId="{DF37CA0A-23F1-446A-8573-D52F4E03B030}" destId="{BC5D4C93-9010-4CAC-AB4A-BC471664F2D2}" srcOrd="11" destOrd="0" presId="urn:microsoft.com/office/officeart/2005/8/layout/process5#1"/>
    <dgm:cxn modelId="{AC931569-4B3D-43C7-805E-03903EB73DC4}" type="presParOf" srcId="{BC5D4C93-9010-4CAC-AB4A-BC471664F2D2}" destId="{457A714A-4242-430F-ABF7-266BE9DBFC32}" srcOrd="0" destOrd="0" presId="urn:microsoft.com/office/officeart/2005/8/layout/process5#1"/>
    <dgm:cxn modelId="{3F3422AD-56E9-4363-8FC0-8A9E1421816C}" type="presParOf" srcId="{DF37CA0A-23F1-446A-8573-D52F4E03B030}" destId="{75A75759-CBF0-477E-A59F-E262A4C5B864}" srcOrd="12" destOrd="0" presId="urn:microsoft.com/office/officeart/2005/8/layout/process5#1"/>
    <dgm:cxn modelId="{4548A89C-65E1-4EF9-A503-5F519CD7C2F3}" type="presParOf" srcId="{DF37CA0A-23F1-446A-8573-D52F4E03B030}" destId="{A649CFA2-5D6E-4676-9C7D-5EBB87A71C7C}" srcOrd="13" destOrd="0" presId="urn:microsoft.com/office/officeart/2005/8/layout/process5#1"/>
    <dgm:cxn modelId="{04CCB87B-AD3C-45B7-BC5B-9F1DA63F3940}" type="presParOf" srcId="{A649CFA2-5D6E-4676-9C7D-5EBB87A71C7C}" destId="{B7612F65-499D-4967-A107-5E1677967C1E}" srcOrd="0" destOrd="0" presId="urn:microsoft.com/office/officeart/2005/8/layout/process5#1"/>
    <dgm:cxn modelId="{D7A8018C-DA8D-4AFF-9CCE-AB6B1AFA658D}" type="presParOf" srcId="{DF37CA0A-23F1-446A-8573-D52F4E03B030}" destId="{58836FBA-0A5E-4AAB-9AF8-8E4545D72786}" srcOrd="14" destOrd="0" presId="urn:microsoft.com/office/officeart/2005/8/layout/process5#1"/>
    <dgm:cxn modelId="{BA8B0C0E-CE6E-4703-9AE2-80DC2D5441B1}" type="presParOf" srcId="{DF37CA0A-23F1-446A-8573-D52F4E03B030}" destId="{EF4D23DF-9FCB-48C0-876A-DE161C1817AD}" srcOrd="15" destOrd="0" presId="urn:microsoft.com/office/officeart/2005/8/layout/process5#1"/>
    <dgm:cxn modelId="{60378D93-9182-4FEE-841E-78090411B72B}" type="presParOf" srcId="{EF4D23DF-9FCB-48C0-876A-DE161C1817AD}" destId="{B5DA85A5-30F0-4709-A475-281AB0B734CA}" srcOrd="0" destOrd="0" presId="urn:microsoft.com/office/officeart/2005/8/layout/process5#1"/>
    <dgm:cxn modelId="{B2E8CCB3-E9DD-488D-BE73-E322C6F8B220}" type="presParOf" srcId="{DF37CA0A-23F1-446A-8573-D52F4E03B030}" destId="{AF0E1B71-FA13-4AE6-B348-B234A11C7F52}" srcOrd="16" destOrd="0" presId="urn:microsoft.com/office/officeart/2005/8/layout/process5#1"/>
    <dgm:cxn modelId="{5E13434F-E7C6-45D6-AA62-BE54B4D4F480}" type="presParOf" srcId="{DF37CA0A-23F1-446A-8573-D52F4E03B030}" destId="{D33CF20B-A2FD-4836-AE04-E3B2A8F139B1}" srcOrd="17" destOrd="0" presId="urn:microsoft.com/office/officeart/2005/8/layout/process5#1"/>
    <dgm:cxn modelId="{D107753B-2F31-4777-B9D9-09AB837CD5C1}" type="presParOf" srcId="{D33CF20B-A2FD-4836-AE04-E3B2A8F139B1}" destId="{3C40181E-205E-405A-9D6D-A2A3F7E96E81}" srcOrd="0" destOrd="0" presId="urn:microsoft.com/office/officeart/2005/8/layout/process5#1"/>
    <dgm:cxn modelId="{206DA0F7-9C30-437F-861A-3C4D7D1B3A33}" type="presParOf" srcId="{DF37CA0A-23F1-446A-8573-D52F4E03B030}" destId="{3A6D2C9E-6151-48C6-96D1-391A5D69F3DD}" srcOrd="18" destOrd="0" presId="urn:microsoft.com/office/officeart/2005/8/layout/process5#1"/>
    <dgm:cxn modelId="{7B9EC992-C9FD-495D-BBB5-B3D37C6883D6}" type="presParOf" srcId="{DF37CA0A-23F1-446A-8573-D52F4E03B030}" destId="{F0B7E646-28A9-4D50-94AB-7FC6B96499DA}" srcOrd="19" destOrd="0" presId="urn:microsoft.com/office/officeart/2005/8/layout/process5#1"/>
    <dgm:cxn modelId="{5A878CA1-D315-4077-8F30-1449BE119B88}" type="presParOf" srcId="{F0B7E646-28A9-4D50-94AB-7FC6B96499DA}" destId="{1E5990FC-D75C-4F96-8890-090A6E56D95C}" srcOrd="0" destOrd="0" presId="urn:microsoft.com/office/officeart/2005/8/layout/process5#1"/>
    <dgm:cxn modelId="{37E0C7C1-3A9A-49C7-8958-070A11D8BA25}" type="presParOf" srcId="{DF37CA0A-23F1-446A-8573-D52F4E03B030}" destId="{F2D3EE24-2337-4FD6-8BAA-A2D075069C87}" srcOrd="20" destOrd="0" presId="urn:microsoft.com/office/officeart/2005/8/layout/process5#1"/>
    <dgm:cxn modelId="{3AABF6F6-F9D6-48C9-A0CF-D2CB0EE68358}" type="presParOf" srcId="{DF37CA0A-23F1-446A-8573-D52F4E03B030}" destId="{2AA83616-5813-45B2-83B6-DA63B8EE09CE}" srcOrd="21" destOrd="0" presId="urn:microsoft.com/office/officeart/2005/8/layout/process5#1"/>
    <dgm:cxn modelId="{45DDE47B-82B0-4C88-88E3-0392E28FE470}" type="presParOf" srcId="{2AA83616-5813-45B2-83B6-DA63B8EE09CE}" destId="{EB2AA3D9-19DE-47BD-BDAC-9B27D5C2A1CE}" srcOrd="0" destOrd="0" presId="urn:microsoft.com/office/officeart/2005/8/layout/process5#1"/>
    <dgm:cxn modelId="{33D6C229-07C1-4A7D-9BEC-58D50D824930}" type="presParOf" srcId="{DF37CA0A-23F1-446A-8573-D52F4E03B030}" destId="{EE762341-ABED-4172-BA40-ED146F954C71}" srcOrd="22"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EEBF0D-E94B-49CA-8B32-2B1B2666B4A0}" type="doc">
      <dgm:prSet loTypeId="urn:microsoft.com/office/officeart/2008/layout/VerticalCurvedList#4" loCatId="list" qsTypeId="urn:microsoft.com/office/officeart/2005/8/quickstyle/simple1#12" qsCatId="simple" csTypeId="urn:microsoft.com/office/officeart/2005/8/colors/accent1_2#12" csCatId="accent1" phldr="1"/>
      <dgm:spPr/>
      <dgm:t>
        <a:bodyPr/>
        <a:lstStyle/>
        <a:p>
          <a:endParaRPr lang="zh-CN" altLang="en-US"/>
        </a:p>
      </dgm:t>
    </dgm:pt>
    <dgm:pt modelId="{6D091CA9-6DD5-4E6A-80DF-419BC436BB97}">
      <dgm:prSet phldrT="[文本]" custT="1"/>
      <dgm:spPr/>
      <dgm:t>
        <a:bodyPr/>
        <a:lstStyle/>
        <a:p>
          <a:r>
            <a:rPr lang="zh-CN" altLang="en-US" sz="2000" dirty="0"/>
            <a:t>一、子女教育</a:t>
          </a:r>
        </a:p>
      </dgm:t>
    </dgm:pt>
    <dgm:pt modelId="{78D4D09F-3B9F-4E45-8E8F-ACB16702B80D}" cxnId="{9516EE5C-6EDD-4495-AF12-BAB02656029C}" type="parTrans">
      <dgm:prSet/>
      <dgm:spPr/>
      <dgm:t>
        <a:bodyPr/>
        <a:lstStyle/>
        <a:p>
          <a:endParaRPr lang="zh-CN" altLang="en-US"/>
        </a:p>
      </dgm:t>
    </dgm:pt>
    <dgm:pt modelId="{E340A605-02C9-4532-93E3-9CF7C1EA4D3F}" cxnId="{9516EE5C-6EDD-4495-AF12-BAB02656029C}" type="sibTrans">
      <dgm:prSet/>
      <dgm:spPr/>
      <dgm:t>
        <a:bodyPr/>
        <a:lstStyle/>
        <a:p>
          <a:endParaRPr lang="zh-CN" altLang="en-US"/>
        </a:p>
      </dgm:t>
    </dgm:pt>
    <dgm:pt modelId="{6104FDBB-F284-41AB-AE4B-0F32709C1772}">
      <dgm:prSet custT="1"/>
      <dgm:spPr/>
      <dgm:t>
        <a:bodyPr/>
        <a:lstStyle/>
        <a:p>
          <a:r>
            <a:rPr lang="zh-CN" altLang="en-US" sz="2000" dirty="0"/>
            <a:t>五、赡养老人</a:t>
          </a:r>
        </a:p>
      </dgm:t>
    </dgm:pt>
    <dgm:pt modelId="{51130DE5-1A1C-4331-92EE-61B1E226669E}" cxnId="{634A75DD-C18D-4237-A359-A69B8CDECE3C}" type="parTrans">
      <dgm:prSet/>
      <dgm:spPr/>
      <dgm:t>
        <a:bodyPr/>
        <a:lstStyle/>
        <a:p>
          <a:endParaRPr lang="zh-CN" altLang="en-US"/>
        </a:p>
      </dgm:t>
    </dgm:pt>
    <dgm:pt modelId="{CF6320F9-1884-45D8-83CC-B08234AB4CCA}" cxnId="{634A75DD-C18D-4237-A359-A69B8CDECE3C}" type="sibTrans">
      <dgm:prSet/>
      <dgm:spPr/>
      <dgm:t>
        <a:bodyPr/>
        <a:lstStyle/>
        <a:p>
          <a:endParaRPr lang="zh-CN" altLang="en-US"/>
        </a:p>
      </dgm:t>
    </dgm:pt>
    <dgm:pt modelId="{8433B13B-4C9F-40E5-AEB9-DBE5B7FBFE80}">
      <dgm:prSet custT="1"/>
      <dgm:spPr/>
      <dgm:t>
        <a:bodyPr/>
        <a:lstStyle/>
        <a:p>
          <a:r>
            <a:rPr lang="zh-CN" altLang="en-US" sz="2000" dirty="0"/>
            <a:t>六、大病医疗</a:t>
          </a:r>
        </a:p>
      </dgm:t>
    </dgm:pt>
    <dgm:pt modelId="{A6250691-F3F3-426A-A8FF-C09258937B1E}" cxnId="{C425A521-B340-41A0-980D-3698BA9E535C}" type="parTrans">
      <dgm:prSet/>
      <dgm:spPr/>
      <dgm:t>
        <a:bodyPr/>
        <a:lstStyle/>
        <a:p>
          <a:endParaRPr lang="zh-CN" altLang="en-US"/>
        </a:p>
      </dgm:t>
    </dgm:pt>
    <dgm:pt modelId="{0AE57987-AE9B-4793-A64D-2028E4BD9870}" cxnId="{C425A521-B340-41A0-980D-3698BA9E535C}" type="sibTrans">
      <dgm:prSet/>
      <dgm:spPr/>
      <dgm:t>
        <a:bodyPr/>
        <a:lstStyle/>
        <a:p>
          <a:endParaRPr lang="zh-CN" altLang="en-US"/>
        </a:p>
      </dgm:t>
    </dgm:pt>
    <dgm:pt modelId="{64EAF7FD-E78F-449D-92EA-4C40B8A8BEEA}">
      <dgm:prSet phldrT="[文本]" custT="1"/>
      <dgm:spPr/>
      <dgm:t>
        <a:bodyPr/>
        <a:lstStyle/>
        <a:p>
          <a:r>
            <a:rPr lang="zh-CN" altLang="en-US" sz="2000" dirty="0"/>
            <a:t>二、继续教育</a:t>
          </a:r>
        </a:p>
      </dgm:t>
    </dgm:pt>
    <dgm:pt modelId="{2B284279-4F16-4EB3-97E9-16C0F94F4254}" cxnId="{958BBE17-F268-4C51-81A7-44BC3D14E621}" type="parTrans">
      <dgm:prSet/>
      <dgm:spPr/>
      <dgm:t>
        <a:bodyPr/>
        <a:lstStyle/>
        <a:p>
          <a:endParaRPr lang="zh-CN" altLang="en-US"/>
        </a:p>
      </dgm:t>
    </dgm:pt>
    <dgm:pt modelId="{1A1446E1-3017-4F1C-B982-5E05EA84CD33}" cxnId="{958BBE17-F268-4C51-81A7-44BC3D14E621}" type="sibTrans">
      <dgm:prSet/>
      <dgm:spPr/>
      <dgm:t>
        <a:bodyPr/>
        <a:lstStyle/>
        <a:p>
          <a:endParaRPr lang="zh-CN" altLang="en-US"/>
        </a:p>
      </dgm:t>
    </dgm:pt>
    <dgm:pt modelId="{0DD131C3-22C0-4AEE-B010-0A4BB569C4B6}">
      <dgm:prSet custT="1"/>
      <dgm:spPr/>
      <dgm:t>
        <a:bodyPr/>
        <a:lstStyle/>
        <a:p>
          <a:pPr marL="0" lvl="0" indent="0" algn="l" defTabSz="889000">
            <a:lnSpc>
              <a:spcPct val="90000"/>
            </a:lnSpc>
            <a:spcBef>
              <a:spcPct val="0"/>
            </a:spcBef>
            <a:spcAft>
              <a:spcPct val="35000"/>
            </a:spcAft>
            <a:buNone/>
          </a:pPr>
          <a:r>
            <a:rPr lang="zh-CN" altLang="en-US" sz="2000" kern="1200" dirty="0">
              <a:solidFill>
                <a:prstClr val="white"/>
              </a:solidFill>
              <a:latin typeface="Calibri" panose="020F0502020204030204"/>
              <a:ea typeface="等线" panose="02010600030101010101" pitchFamily="2" charset="-122"/>
              <a:cs typeface="+mn-cs"/>
            </a:rPr>
            <a:t>四、住房租金</a:t>
          </a:r>
        </a:p>
      </dgm:t>
    </dgm:pt>
    <dgm:pt modelId="{05152FFF-80B5-45FD-84F6-C5A215E56ECD}" cxnId="{0EB8B062-5A58-4E09-987C-D5356A6D3364}" type="parTrans">
      <dgm:prSet/>
      <dgm:spPr/>
      <dgm:t>
        <a:bodyPr/>
        <a:lstStyle/>
        <a:p>
          <a:endParaRPr lang="zh-CN" altLang="en-US"/>
        </a:p>
      </dgm:t>
    </dgm:pt>
    <dgm:pt modelId="{E7CFBE56-E7BD-48B9-9712-2EF65C4D5F4E}" cxnId="{0EB8B062-5A58-4E09-987C-D5356A6D3364}" type="sibTrans">
      <dgm:prSet/>
      <dgm:spPr/>
      <dgm:t>
        <a:bodyPr/>
        <a:lstStyle/>
        <a:p>
          <a:endParaRPr lang="zh-CN" altLang="en-US"/>
        </a:p>
      </dgm:t>
    </dgm:pt>
    <dgm:pt modelId="{6F23D058-D443-457A-B11E-4679D31CDA21}">
      <dgm:prSet phldrT="[文本]" custT="1"/>
      <dgm:spPr/>
      <dgm:t>
        <a:bodyPr/>
        <a:lstStyle/>
        <a:p>
          <a:pPr marL="0" lvl="0" indent="0" algn="l" defTabSz="889000">
            <a:lnSpc>
              <a:spcPct val="90000"/>
            </a:lnSpc>
            <a:spcBef>
              <a:spcPct val="0"/>
            </a:spcBef>
            <a:spcAft>
              <a:spcPct val="35000"/>
            </a:spcAft>
            <a:buNone/>
          </a:pPr>
          <a:r>
            <a:rPr lang="zh-CN" altLang="en-US" sz="2000" kern="1200" dirty="0">
              <a:solidFill>
                <a:prstClr val="white"/>
              </a:solidFill>
              <a:latin typeface="Calibri" panose="020F0502020204030204"/>
              <a:ea typeface="等线" panose="02010600030101010101" pitchFamily="2" charset="-122"/>
              <a:cs typeface="+mn-cs"/>
              <a:sym typeface="Arial" panose="020B0604020202020204" pitchFamily="34" charset="0"/>
            </a:rPr>
            <a:t>三、住房贷款利息</a:t>
          </a:r>
          <a:endParaRPr lang="zh-CN" altLang="en-US" sz="2000" kern="1200" dirty="0">
            <a:solidFill>
              <a:prstClr val="white"/>
            </a:solidFill>
            <a:latin typeface="Calibri" panose="020F0502020204030204"/>
            <a:ea typeface="等线" panose="02010600030101010101" pitchFamily="2" charset="-122"/>
            <a:cs typeface="+mn-cs"/>
          </a:endParaRPr>
        </a:p>
      </dgm:t>
    </dgm:pt>
    <dgm:pt modelId="{FFC74656-0EC1-4BBF-A4D1-BE98E9C293AE}" cxnId="{5E116719-7ED0-4C61-B17B-1E8B14B4933C}" type="parTrans">
      <dgm:prSet/>
      <dgm:spPr/>
      <dgm:t>
        <a:bodyPr/>
        <a:lstStyle/>
        <a:p>
          <a:endParaRPr lang="zh-CN" altLang="en-US"/>
        </a:p>
      </dgm:t>
    </dgm:pt>
    <dgm:pt modelId="{A382C07F-A36C-47D8-90CC-645710E75D89}" cxnId="{5E116719-7ED0-4C61-B17B-1E8B14B4933C}" type="sibTrans">
      <dgm:prSet/>
      <dgm:spPr/>
      <dgm:t>
        <a:bodyPr/>
        <a:lstStyle/>
        <a:p>
          <a:endParaRPr lang="zh-CN" altLang="en-US"/>
        </a:p>
      </dgm:t>
    </dgm:pt>
    <dgm:pt modelId="{804CA61B-A0BD-4E47-B4B7-559641977335}" type="pres">
      <dgm:prSet presAssocID="{07EEBF0D-E94B-49CA-8B32-2B1B2666B4A0}" presName="Name0" presStyleCnt="0">
        <dgm:presLayoutVars>
          <dgm:chMax val="7"/>
          <dgm:chPref val="7"/>
          <dgm:dir/>
        </dgm:presLayoutVars>
      </dgm:prSet>
      <dgm:spPr/>
      <dgm:t>
        <a:bodyPr/>
        <a:lstStyle/>
        <a:p>
          <a:endParaRPr lang="zh-CN" altLang="en-US"/>
        </a:p>
      </dgm:t>
    </dgm:pt>
    <dgm:pt modelId="{FEE90944-B1C3-464C-8A64-60DC9CE4D10D}" type="pres">
      <dgm:prSet presAssocID="{07EEBF0D-E94B-49CA-8B32-2B1B2666B4A0}" presName="Name1" presStyleCnt="0"/>
      <dgm:spPr/>
    </dgm:pt>
    <dgm:pt modelId="{EBF25EBE-12B4-4C79-A617-15231E3CAE15}" type="pres">
      <dgm:prSet presAssocID="{07EEBF0D-E94B-49CA-8B32-2B1B2666B4A0}" presName="cycle" presStyleCnt="0"/>
      <dgm:spPr/>
    </dgm:pt>
    <dgm:pt modelId="{A61ABE86-4CFD-4DAB-AE5D-2C554449D364}" type="pres">
      <dgm:prSet presAssocID="{07EEBF0D-E94B-49CA-8B32-2B1B2666B4A0}" presName="srcNode" presStyleLbl="node1" presStyleIdx="0" presStyleCnt="6"/>
      <dgm:spPr/>
    </dgm:pt>
    <dgm:pt modelId="{030641BD-1BF1-479B-AFAE-F99563ABB8FF}" type="pres">
      <dgm:prSet presAssocID="{07EEBF0D-E94B-49CA-8B32-2B1B2666B4A0}" presName="conn" presStyleLbl="parChTrans1D2" presStyleIdx="0" presStyleCnt="1"/>
      <dgm:spPr/>
      <dgm:t>
        <a:bodyPr/>
        <a:lstStyle/>
        <a:p>
          <a:endParaRPr lang="zh-CN" altLang="en-US"/>
        </a:p>
      </dgm:t>
    </dgm:pt>
    <dgm:pt modelId="{5F4F747E-0A3F-42CA-88A0-F326E022B6C0}" type="pres">
      <dgm:prSet presAssocID="{07EEBF0D-E94B-49CA-8B32-2B1B2666B4A0}" presName="extraNode" presStyleLbl="node1" presStyleIdx="0" presStyleCnt="6"/>
      <dgm:spPr/>
    </dgm:pt>
    <dgm:pt modelId="{F8630C23-4712-400B-BB8C-353DBCA8EDFF}" type="pres">
      <dgm:prSet presAssocID="{07EEBF0D-E94B-49CA-8B32-2B1B2666B4A0}" presName="dstNode" presStyleLbl="node1" presStyleIdx="0" presStyleCnt="6"/>
      <dgm:spPr/>
    </dgm:pt>
    <dgm:pt modelId="{F3BD690C-E6F4-48E5-A4ED-B3E930D0E32D}" type="pres">
      <dgm:prSet presAssocID="{6D091CA9-6DD5-4E6A-80DF-419BC436BB97}" presName="text_1" presStyleLbl="node1" presStyleIdx="0" presStyleCnt="6">
        <dgm:presLayoutVars>
          <dgm:bulletEnabled val="1"/>
        </dgm:presLayoutVars>
      </dgm:prSet>
      <dgm:spPr/>
      <dgm:t>
        <a:bodyPr/>
        <a:lstStyle/>
        <a:p>
          <a:endParaRPr lang="zh-CN" altLang="en-US"/>
        </a:p>
      </dgm:t>
    </dgm:pt>
    <dgm:pt modelId="{A18AF6F9-317F-4223-B97D-E024F753AA05}" type="pres">
      <dgm:prSet presAssocID="{6D091CA9-6DD5-4E6A-80DF-419BC436BB97}" presName="accent_1" presStyleCnt="0"/>
      <dgm:spPr/>
    </dgm:pt>
    <dgm:pt modelId="{023B9421-9644-4DAB-AAAD-8F54FA716B10}" type="pres">
      <dgm:prSet presAssocID="{6D091CA9-6DD5-4E6A-80DF-419BC436BB97}" presName="accentRepeatNode" presStyleLbl="solidFgAcc1" presStyleIdx="0" presStyleCnt="6"/>
      <dgm:spPr/>
    </dgm:pt>
    <dgm:pt modelId="{7000D55F-661D-48D5-BABF-6C6C48C05A34}" type="pres">
      <dgm:prSet presAssocID="{64EAF7FD-E78F-449D-92EA-4C40B8A8BEEA}" presName="text_2" presStyleLbl="node1" presStyleIdx="1" presStyleCnt="6">
        <dgm:presLayoutVars>
          <dgm:bulletEnabled val="1"/>
        </dgm:presLayoutVars>
      </dgm:prSet>
      <dgm:spPr/>
      <dgm:t>
        <a:bodyPr/>
        <a:lstStyle/>
        <a:p>
          <a:endParaRPr lang="zh-CN" altLang="en-US"/>
        </a:p>
      </dgm:t>
    </dgm:pt>
    <dgm:pt modelId="{BD11468F-7194-4278-8510-627E31125A07}" type="pres">
      <dgm:prSet presAssocID="{64EAF7FD-E78F-449D-92EA-4C40B8A8BEEA}" presName="accent_2" presStyleCnt="0"/>
      <dgm:spPr/>
    </dgm:pt>
    <dgm:pt modelId="{1D814005-C73D-446C-88A3-2CC7A79E78B4}" type="pres">
      <dgm:prSet presAssocID="{64EAF7FD-E78F-449D-92EA-4C40B8A8BEEA}" presName="accentRepeatNode" presStyleLbl="solidFgAcc1" presStyleIdx="1" presStyleCnt="6"/>
      <dgm:spPr/>
    </dgm:pt>
    <dgm:pt modelId="{529D718D-FA24-4770-A075-75664AE9725A}" type="pres">
      <dgm:prSet presAssocID="{6F23D058-D443-457A-B11E-4679D31CDA21}" presName="text_3" presStyleLbl="node1" presStyleIdx="2" presStyleCnt="6">
        <dgm:presLayoutVars>
          <dgm:bulletEnabled val="1"/>
        </dgm:presLayoutVars>
      </dgm:prSet>
      <dgm:spPr/>
      <dgm:t>
        <a:bodyPr/>
        <a:lstStyle/>
        <a:p>
          <a:endParaRPr lang="zh-CN" altLang="en-US"/>
        </a:p>
      </dgm:t>
    </dgm:pt>
    <dgm:pt modelId="{C013694E-DA45-4E34-9146-B503BBB1A892}" type="pres">
      <dgm:prSet presAssocID="{6F23D058-D443-457A-B11E-4679D31CDA21}" presName="accent_3" presStyleCnt="0"/>
      <dgm:spPr/>
    </dgm:pt>
    <dgm:pt modelId="{4CFCB5B6-1464-485F-886E-8A7F6EA98960}" type="pres">
      <dgm:prSet presAssocID="{6F23D058-D443-457A-B11E-4679D31CDA21}" presName="accentRepeatNode" presStyleLbl="solidFgAcc1" presStyleIdx="2" presStyleCnt="6"/>
      <dgm:spPr/>
    </dgm:pt>
    <dgm:pt modelId="{293E95EE-7B10-4DA6-9383-92E9F5F29DF5}" type="pres">
      <dgm:prSet presAssocID="{0DD131C3-22C0-4AEE-B010-0A4BB569C4B6}" presName="text_4" presStyleLbl="node1" presStyleIdx="3" presStyleCnt="6">
        <dgm:presLayoutVars>
          <dgm:bulletEnabled val="1"/>
        </dgm:presLayoutVars>
      </dgm:prSet>
      <dgm:spPr/>
      <dgm:t>
        <a:bodyPr/>
        <a:lstStyle/>
        <a:p>
          <a:endParaRPr lang="zh-CN" altLang="en-US"/>
        </a:p>
      </dgm:t>
    </dgm:pt>
    <dgm:pt modelId="{2C4099E5-9990-40B4-8BE7-7E8D6E38B0F8}" type="pres">
      <dgm:prSet presAssocID="{0DD131C3-22C0-4AEE-B010-0A4BB569C4B6}" presName="accent_4" presStyleCnt="0"/>
      <dgm:spPr/>
    </dgm:pt>
    <dgm:pt modelId="{67B6CE6F-AFCC-4467-A045-0030FF88CA10}" type="pres">
      <dgm:prSet presAssocID="{0DD131C3-22C0-4AEE-B010-0A4BB569C4B6}" presName="accentRepeatNode" presStyleLbl="solidFgAcc1" presStyleIdx="3" presStyleCnt="6"/>
      <dgm:spPr/>
    </dgm:pt>
    <dgm:pt modelId="{7B0E3ED1-5420-4B90-95C1-46B4D8619AF4}" type="pres">
      <dgm:prSet presAssocID="{6104FDBB-F284-41AB-AE4B-0F32709C1772}" presName="text_5" presStyleLbl="node1" presStyleIdx="4" presStyleCnt="6">
        <dgm:presLayoutVars>
          <dgm:bulletEnabled val="1"/>
        </dgm:presLayoutVars>
      </dgm:prSet>
      <dgm:spPr/>
      <dgm:t>
        <a:bodyPr/>
        <a:lstStyle/>
        <a:p>
          <a:endParaRPr lang="zh-CN" altLang="en-US"/>
        </a:p>
      </dgm:t>
    </dgm:pt>
    <dgm:pt modelId="{24602DC0-D409-4E2A-A37D-B7D9DFEEB0D3}" type="pres">
      <dgm:prSet presAssocID="{6104FDBB-F284-41AB-AE4B-0F32709C1772}" presName="accent_5" presStyleCnt="0"/>
      <dgm:spPr/>
    </dgm:pt>
    <dgm:pt modelId="{7620F259-EEE2-4557-A092-BC6AD2702F66}" type="pres">
      <dgm:prSet presAssocID="{6104FDBB-F284-41AB-AE4B-0F32709C1772}" presName="accentRepeatNode" presStyleLbl="solidFgAcc1" presStyleIdx="4" presStyleCnt="6"/>
      <dgm:spPr/>
    </dgm:pt>
    <dgm:pt modelId="{38036BA7-E5A6-4445-B34F-3817ACBEC278}" type="pres">
      <dgm:prSet presAssocID="{8433B13B-4C9F-40E5-AEB9-DBE5B7FBFE80}" presName="text_6" presStyleLbl="node1" presStyleIdx="5" presStyleCnt="6">
        <dgm:presLayoutVars>
          <dgm:bulletEnabled val="1"/>
        </dgm:presLayoutVars>
      </dgm:prSet>
      <dgm:spPr/>
      <dgm:t>
        <a:bodyPr/>
        <a:lstStyle/>
        <a:p>
          <a:endParaRPr lang="zh-CN" altLang="en-US"/>
        </a:p>
      </dgm:t>
    </dgm:pt>
    <dgm:pt modelId="{695FB304-1955-41E4-8D9E-6ADBD3C3A906}" type="pres">
      <dgm:prSet presAssocID="{8433B13B-4C9F-40E5-AEB9-DBE5B7FBFE80}" presName="accent_6" presStyleCnt="0"/>
      <dgm:spPr/>
    </dgm:pt>
    <dgm:pt modelId="{91AA03C3-3AF6-42DD-BF31-09179FC8032A}" type="pres">
      <dgm:prSet presAssocID="{8433B13B-4C9F-40E5-AEB9-DBE5B7FBFE80}" presName="accentRepeatNode" presStyleLbl="solidFgAcc1" presStyleIdx="5" presStyleCnt="6"/>
      <dgm:spPr/>
    </dgm:pt>
  </dgm:ptLst>
  <dgm:cxnLst>
    <dgm:cxn modelId="{C425A521-B340-41A0-980D-3698BA9E535C}" srcId="{07EEBF0D-E94B-49CA-8B32-2B1B2666B4A0}" destId="{8433B13B-4C9F-40E5-AEB9-DBE5B7FBFE80}" srcOrd="5" destOrd="0" parTransId="{A6250691-F3F3-426A-A8FF-C09258937B1E}" sibTransId="{0AE57987-AE9B-4793-A64D-2028E4BD9870}"/>
    <dgm:cxn modelId="{AACA269F-BE41-4A65-861A-ADA33D6BA9B4}" type="presOf" srcId="{6F23D058-D443-457A-B11E-4679D31CDA21}" destId="{529D718D-FA24-4770-A075-75664AE9725A}" srcOrd="0" destOrd="0" presId="urn:microsoft.com/office/officeart/2008/layout/VerticalCurvedList#4"/>
    <dgm:cxn modelId="{BE4C3B89-6773-400B-9BBA-FCF8F79F27BD}" type="presOf" srcId="{6D091CA9-6DD5-4E6A-80DF-419BC436BB97}" destId="{F3BD690C-E6F4-48E5-A4ED-B3E930D0E32D}" srcOrd="0" destOrd="0" presId="urn:microsoft.com/office/officeart/2008/layout/VerticalCurvedList#4"/>
    <dgm:cxn modelId="{634A75DD-C18D-4237-A359-A69B8CDECE3C}" srcId="{07EEBF0D-E94B-49CA-8B32-2B1B2666B4A0}" destId="{6104FDBB-F284-41AB-AE4B-0F32709C1772}" srcOrd="4" destOrd="0" parTransId="{51130DE5-1A1C-4331-92EE-61B1E226669E}" sibTransId="{CF6320F9-1884-45D8-83CC-B08234AB4CCA}"/>
    <dgm:cxn modelId="{7E4CD641-E047-455F-B1E2-9DF46FB914DB}" type="presOf" srcId="{0DD131C3-22C0-4AEE-B010-0A4BB569C4B6}" destId="{293E95EE-7B10-4DA6-9383-92E9F5F29DF5}" srcOrd="0" destOrd="0" presId="urn:microsoft.com/office/officeart/2008/layout/VerticalCurvedList#4"/>
    <dgm:cxn modelId="{5D6066BC-D37A-48A7-B735-1AB0C574B80C}" type="presOf" srcId="{8433B13B-4C9F-40E5-AEB9-DBE5B7FBFE80}" destId="{38036BA7-E5A6-4445-B34F-3817ACBEC278}" srcOrd="0" destOrd="0" presId="urn:microsoft.com/office/officeart/2008/layout/VerticalCurvedList#4"/>
    <dgm:cxn modelId="{9516EE5C-6EDD-4495-AF12-BAB02656029C}" srcId="{07EEBF0D-E94B-49CA-8B32-2B1B2666B4A0}" destId="{6D091CA9-6DD5-4E6A-80DF-419BC436BB97}" srcOrd="0" destOrd="0" parTransId="{78D4D09F-3B9F-4E45-8E8F-ACB16702B80D}" sibTransId="{E340A605-02C9-4532-93E3-9CF7C1EA4D3F}"/>
    <dgm:cxn modelId="{CAB970D9-334C-4844-B590-C9EBE1EAE4E5}" type="presOf" srcId="{6104FDBB-F284-41AB-AE4B-0F32709C1772}" destId="{7B0E3ED1-5420-4B90-95C1-46B4D8619AF4}" srcOrd="0" destOrd="0" presId="urn:microsoft.com/office/officeart/2008/layout/VerticalCurvedList#4"/>
    <dgm:cxn modelId="{E56DBCCA-379B-4331-982A-4989E65F8F56}" type="presOf" srcId="{64EAF7FD-E78F-449D-92EA-4C40B8A8BEEA}" destId="{7000D55F-661D-48D5-BABF-6C6C48C05A34}" srcOrd="0" destOrd="0" presId="urn:microsoft.com/office/officeart/2008/layout/VerticalCurvedList#4"/>
    <dgm:cxn modelId="{7E2F5293-1069-4572-8438-255AC0B9AA53}" type="presOf" srcId="{07EEBF0D-E94B-49CA-8B32-2B1B2666B4A0}" destId="{804CA61B-A0BD-4E47-B4B7-559641977335}" srcOrd="0" destOrd="0" presId="urn:microsoft.com/office/officeart/2008/layout/VerticalCurvedList#4"/>
    <dgm:cxn modelId="{0EB8B062-5A58-4E09-987C-D5356A6D3364}" srcId="{07EEBF0D-E94B-49CA-8B32-2B1B2666B4A0}" destId="{0DD131C3-22C0-4AEE-B010-0A4BB569C4B6}" srcOrd="3" destOrd="0" parTransId="{05152FFF-80B5-45FD-84F6-C5A215E56ECD}" sibTransId="{E7CFBE56-E7BD-48B9-9712-2EF65C4D5F4E}"/>
    <dgm:cxn modelId="{F55DA840-2140-4768-8CE8-30A4E7850E11}" type="presOf" srcId="{E340A605-02C9-4532-93E3-9CF7C1EA4D3F}" destId="{030641BD-1BF1-479B-AFAE-F99563ABB8FF}" srcOrd="0" destOrd="0" presId="urn:microsoft.com/office/officeart/2008/layout/VerticalCurvedList#4"/>
    <dgm:cxn modelId="{5E116719-7ED0-4C61-B17B-1E8B14B4933C}" srcId="{07EEBF0D-E94B-49CA-8B32-2B1B2666B4A0}" destId="{6F23D058-D443-457A-B11E-4679D31CDA21}" srcOrd="2" destOrd="0" parTransId="{FFC74656-0EC1-4BBF-A4D1-BE98E9C293AE}" sibTransId="{A382C07F-A36C-47D8-90CC-645710E75D89}"/>
    <dgm:cxn modelId="{958BBE17-F268-4C51-81A7-44BC3D14E621}" srcId="{07EEBF0D-E94B-49CA-8B32-2B1B2666B4A0}" destId="{64EAF7FD-E78F-449D-92EA-4C40B8A8BEEA}" srcOrd="1" destOrd="0" parTransId="{2B284279-4F16-4EB3-97E9-16C0F94F4254}" sibTransId="{1A1446E1-3017-4F1C-B982-5E05EA84CD33}"/>
    <dgm:cxn modelId="{F8EB4D64-8F66-41D8-B283-D5D7116F0248}" type="presParOf" srcId="{804CA61B-A0BD-4E47-B4B7-559641977335}" destId="{FEE90944-B1C3-464C-8A64-60DC9CE4D10D}" srcOrd="0" destOrd="0" presId="urn:microsoft.com/office/officeart/2008/layout/VerticalCurvedList#4"/>
    <dgm:cxn modelId="{8ECE78B1-5D7C-4446-BDF0-B1B32538651A}" type="presParOf" srcId="{FEE90944-B1C3-464C-8A64-60DC9CE4D10D}" destId="{EBF25EBE-12B4-4C79-A617-15231E3CAE15}" srcOrd="0" destOrd="0" presId="urn:microsoft.com/office/officeart/2008/layout/VerticalCurvedList#4"/>
    <dgm:cxn modelId="{A5AB71FC-F864-47C9-BB0F-CCBC9F61E101}" type="presParOf" srcId="{EBF25EBE-12B4-4C79-A617-15231E3CAE15}" destId="{A61ABE86-4CFD-4DAB-AE5D-2C554449D364}" srcOrd="0" destOrd="0" presId="urn:microsoft.com/office/officeart/2008/layout/VerticalCurvedList#4"/>
    <dgm:cxn modelId="{7AA42AC0-0181-4DF5-BE8A-7DC4D3E9ABE0}" type="presParOf" srcId="{EBF25EBE-12B4-4C79-A617-15231E3CAE15}" destId="{030641BD-1BF1-479B-AFAE-F99563ABB8FF}" srcOrd="1" destOrd="0" presId="urn:microsoft.com/office/officeart/2008/layout/VerticalCurvedList#4"/>
    <dgm:cxn modelId="{CDCEC6F9-9A8E-453C-A490-B93020C25C52}" type="presParOf" srcId="{EBF25EBE-12B4-4C79-A617-15231E3CAE15}" destId="{5F4F747E-0A3F-42CA-88A0-F326E022B6C0}" srcOrd="2" destOrd="0" presId="urn:microsoft.com/office/officeart/2008/layout/VerticalCurvedList#4"/>
    <dgm:cxn modelId="{D256BD7F-E184-48CC-9FB9-5489A191474B}" type="presParOf" srcId="{EBF25EBE-12B4-4C79-A617-15231E3CAE15}" destId="{F8630C23-4712-400B-BB8C-353DBCA8EDFF}" srcOrd="3" destOrd="0" presId="urn:microsoft.com/office/officeart/2008/layout/VerticalCurvedList#4"/>
    <dgm:cxn modelId="{3EC20E87-9A50-4E55-9924-FD6F52D968C1}" type="presParOf" srcId="{FEE90944-B1C3-464C-8A64-60DC9CE4D10D}" destId="{F3BD690C-E6F4-48E5-A4ED-B3E930D0E32D}" srcOrd="1" destOrd="0" presId="urn:microsoft.com/office/officeart/2008/layout/VerticalCurvedList#4"/>
    <dgm:cxn modelId="{89F9CADB-1F9A-45A5-A4B5-1E8FA4DAF650}" type="presParOf" srcId="{FEE90944-B1C3-464C-8A64-60DC9CE4D10D}" destId="{A18AF6F9-317F-4223-B97D-E024F753AA05}" srcOrd="2" destOrd="0" presId="urn:microsoft.com/office/officeart/2008/layout/VerticalCurvedList#4"/>
    <dgm:cxn modelId="{11C2BBBA-6CB3-4554-B966-68D8A6B18B23}" type="presParOf" srcId="{A18AF6F9-317F-4223-B97D-E024F753AA05}" destId="{023B9421-9644-4DAB-AAAD-8F54FA716B10}" srcOrd="0" destOrd="0" presId="urn:microsoft.com/office/officeart/2008/layout/VerticalCurvedList#4"/>
    <dgm:cxn modelId="{E0E649C5-2515-40E5-BFE9-E7A69ED55FCE}" type="presParOf" srcId="{FEE90944-B1C3-464C-8A64-60DC9CE4D10D}" destId="{7000D55F-661D-48D5-BABF-6C6C48C05A34}" srcOrd="3" destOrd="0" presId="urn:microsoft.com/office/officeart/2008/layout/VerticalCurvedList#4"/>
    <dgm:cxn modelId="{16E17408-7720-481F-B1B9-1483FBC85335}" type="presParOf" srcId="{FEE90944-B1C3-464C-8A64-60DC9CE4D10D}" destId="{BD11468F-7194-4278-8510-627E31125A07}" srcOrd="4" destOrd="0" presId="urn:microsoft.com/office/officeart/2008/layout/VerticalCurvedList#4"/>
    <dgm:cxn modelId="{1F3C9E71-13EB-49AC-81BA-974E7A383701}" type="presParOf" srcId="{BD11468F-7194-4278-8510-627E31125A07}" destId="{1D814005-C73D-446C-88A3-2CC7A79E78B4}" srcOrd="0" destOrd="0" presId="urn:microsoft.com/office/officeart/2008/layout/VerticalCurvedList#4"/>
    <dgm:cxn modelId="{6999ADBC-C2DE-4CD2-A1E8-1C1A927C7B30}" type="presParOf" srcId="{FEE90944-B1C3-464C-8A64-60DC9CE4D10D}" destId="{529D718D-FA24-4770-A075-75664AE9725A}" srcOrd="5" destOrd="0" presId="urn:microsoft.com/office/officeart/2008/layout/VerticalCurvedList#4"/>
    <dgm:cxn modelId="{326F82FD-BC5D-4118-BFB9-01DE59E6CD04}" type="presParOf" srcId="{FEE90944-B1C3-464C-8A64-60DC9CE4D10D}" destId="{C013694E-DA45-4E34-9146-B503BBB1A892}" srcOrd="6" destOrd="0" presId="urn:microsoft.com/office/officeart/2008/layout/VerticalCurvedList#4"/>
    <dgm:cxn modelId="{C21EE8B5-270C-4BB6-A0B5-862CACF4B4F1}" type="presParOf" srcId="{C013694E-DA45-4E34-9146-B503BBB1A892}" destId="{4CFCB5B6-1464-485F-886E-8A7F6EA98960}" srcOrd="0" destOrd="0" presId="urn:microsoft.com/office/officeart/2008/layout/VerticalCurvedList#4"/>
    <dgm:cxn modelId="{5319F9B2-6E48-4E12-800C-C056F5C8B4F5}" type="presParOf" srcId="{FEE90944-B1C3-464C-8A64-60DC9CE4D10D}" destId="{293E95EE-7B10-4DA6-9383-92E9F5F29DF5}" srcOrd="7" destOrd="0" presId="urn:microsoft.com/office/officeart/2008/layout/VerticalCurvedList#4"/>
    <dgm:cxn modelId="{4C2F3D37-100B-427D-8ED1-41588A95C30D}" type="presParOf" srcId="{FEE90944-B1C3-464C-8A64-60DC9CE4D10D}" destId="{2C4099E5-9990-40B4-8BE7-7E8D6E38B0F8}" srcOrd="8" destOrd="0" presId="urn:microsoft.com/office/officeart/2008/layout/VerticalCurvedList#4"/>
    <dgm:cxn modelId="{B9A120DB-B0B3-40D8-87F4-52B7EB6DB45C}" type="presParOf" srcId="{2C4099E5-9990-40B4-8BE7-7E8D6E38B0F8}" destId="{67B6CE6F-AFCC-4467-A045-0030FF88CA10}" srcOrd="0" destOrd="0" presId="urn:microsoft.com/office/officeart/2008/layout/VerticalCurvedList#4"/>
    <dgm:cxn modelId="{9726FD37-4553-43A2-BE4C-0506033C0824}" type="presParOf" srcId="{FEE90944-B1C3-464C-8A64-60DC9CE4D10D}" destId="{7B0E3ED1-5420-4B90-95C1-46B4D8619AF4}" srcOrd="9" destOrd="0" presId="urn:microsoft.com/office/officeart/2008/layout/VerticalCurvedList#4"/>
    <dgm:cxn modelId="{82952BA7-F0DE-46B8-A31D-8EB419A7B011}" type="presParOf" srcId="{FEE90944-B1C3-464C-8A64-60DC9CE4D10D}" destId="{24602DC0-D409-4E2A-A37D-B7D9DFEEB0D3}" srcOrd="10" destOrd="0" presId="urn:microsoft.com/office/officeart/2008/layout/VerticalCurvedList#4"/>
    <dgm:cxn modelId="{0D28A077-82BF-441D-B6E4-C9AD9C261F2C}" type="presParOf" srcId="{24602DC0-D409-4E2A-A37D-B7D9DFEEB0D3}" destId="{7620F259-EEE2-4557-A092-BC6AD2702F66}" srcOrd="0" destOrd="0" presId="urn:microsoft.com/office/officeart/2008/layout/VerticalCurvedList#4"/>
    <dgm:cxn modelId="{0B9CEAA6-EA23-48B0-B27B-BF844151E58C}" type="presParOf" srcId="{FEE90944-B1C3-464C-8A64-60DC9CE4D10D}" destId="{38036BA7-E5A6-4445-B34F-3817ACBEC278}" srcOrd="11" destOrd="0" presId="urn:microsoft.com/office/officeart/2008/layout/VerticalCurvedList#4"/>
    <dgm:cxn modelId="{5AF3E9B2-D265-4301-A460-047B25212A1F}" type="presParOf" srcId="{FEE90944-B1C3-464C-8A64-60DC9CE4D10D}" destId="{695FB304-1955-41E4-8D9E-6ADBD3C3A906}" srcOrd="12" destOrd="0" presId="urn:microsoft.com/office/officeart/2008/layout/VerticalCurvedList#4"/>
    <dgm:cxn modelId="{B14D9630-6733-46E4-A70F-D57E83475231}" type="presParOf" srcId="{695FB304-1955-41E4-8D9E-6ADBD3C3A906}" destId="{91AA03C3-3AF6-42DD-BF31-09179FC8032A}" srcOrd="0" destOrd="0" presId="urn:microsoft.com/office/officeart/2008/layout/VerticalCurved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EEBF0D-E94B-49CA-8B32-2B1B2666B4A0}" type="doc">
      <dgm:prSet loTypeId="urn:microsoft.com/office/officeart/2008/layout/VerticalCurvedList#2" loCatId="list" qsTypeId="urn:microsoft.com/office/officeart/2005/8/quickstyle/simple1#7" qsCatId="simple" csTypeId="urn:microsoft.com/office/officeart/2005/8/colors/accent1_2#7" csCatId="accent1" phldr="1"/>
      <dgm:spPr/>
      <dgm:t>
        <a:bodyPr/>
        <a:lstStyle/>
        <a:p>
          <a:endParaRPr lang="zh-CN" altLang="en-US"/>
        </a:p>
      </dgm:t>
    </dgm:pt>
    <dgm:pt modelId="{6D091CA9-6DD5-4E6A-80DF-419BC436BB97}">
      <dgm:prSet phldrT="[文本]" custT="1"/>
      <dgm:spPr/>
      <dgm:t>
        <a:bodyPr/>
        <a:lstStyle/>
        <a:p>
          <a:r>
            <a:rPr lang="zh-CN" altLang="en-US" sz="2800" dirty="0"/>
            <a:t>一、累计预扣法定义</a:t>
          </a:r>
        </a:p>
      </dgm:t>
    </dgm:pt>
    <dgm:pt modelId="{78D4D09F-3B9F-4E45-8E8F-ACB16702B80D}" cxnId="{9516EE5C-6EDD-4495-AF12-BAB02656029C}" type="parTrans">
      <dgm:prSet/>
      <dgm:spPr/>
      <dgm:t>
        <a:bodyPr/>
        <a:lstStyle/>
        <a:p>
          <a:endParaRPr lang="zh-CN" altLang="en-US"/>
        </a:p>
      </dgm:t>
    </dgm:pt>
    <dgm:pt modelId="{E340A605-02C9-4532-93E3-9CF7C1EA4D3F}" cxnId="{9516EE5C-6EDD-4495-AF12-BAB02656029C}" type="sibTrans">
      <dgm:prSet/>
      <dgm:spPr/>
      <dgm:t>
        <a:bodyPr/>
        <a:lstStyle/>
        <a:p>
          <a:endParaRPr lang="zh-CN" altLang="en-US"/>
        </a:p>
      </dgm:t>
    </dgm:pt>
    <dgm:pt modelId="{35250F5C-CE41-4540-B1CC-B574690D8A26}">
      <dgm:prSet phldrT="[文本]" custT="1"/>
      <dgm:spPr/>
      <dgm:t>
        <a:bodyPr/>
        <a:lstStyle/>
        <a:p>
          <a:r>
            <a:rPr lang="zh-CN" altLang="en-US" sz="2400" dirty="0"/>
            <a:t>三、整体</a:t>
          </a:r>
          <a:r>
            <a:rPr lang="zh-CN" sz="2400" dirty="0"/>
            <a:t>税负</a:t>
          </a:r>
          <a:r>
            <a:rPr lang="zh-CN" altLang="en-US" sz="2400" dirty="0"/>
            <a:t>是</a:t>
          </a:r>
          <a:r>
            <a:rPr lang="zh-CN" sz="2400" dirty="0"/>
            <a:t>降低</a:t>
          </a:r>
          <a:r>
            <a:rPr lang="zh-CN" altLang="en-US" sz="2400" dirty="0"/>
            <a:t>的</a:t>
          </a:r>
        </a:p>
      </dgm:t>
    </dgm:pt>
    <dgm:pt modelId="{BD2A3D51-4270-4BA4-AE54-09F8EB0DE0BE}" cxnId="{1EBC185B-A4E4-43D1-A037-309619430C8A}" type="parTrans">
      <dgm:prSet/>
      <dgm:spPr/>
      <dgm:t>
        <a:bodyPr/>
        <a:lstStyle/>
        <a:p>
          <a:endParaRPr lang="zh-CN" altLang="en-US"/>
        </a:p>
      </dgm:t>
    </dgm:pt>
    <dgm:pt modelId="{2A0160CF-6A91-4C39-A2CF-C0D98C8BE06F}" cxnId="{1EBC185B-A4E4-43D1-A037-309619430C8A}" type="sibTrans">
      <dgm:prSet/>
      <dgm:spPr/>
      <dgm:t>
        <a:bodyPr/>
        <a:lstStyle/>
        <a:p>
          <a:endParaRPr lang="zh-CN" altLang="en-US"/>
        </a:p>
      </dgm:t>
    </dgm:pt>
    <dgm:pt modelId="{FDAEFFEA-CB29-4EFA-ADDB-F7ED7E95AA78}">
      <dgm:prSet phldrT="[文本]" custT="1"/>
      <dgm:spPr/>
      <dgm:t>
        <a:bodyPr/>
        <a:lstStyle/>
        <a:p>
          <a:r>
            <a:rPr lang="zh-CN" altLang="en-US" sz="2400" dirty="0"/>
            <a:t>四、累计预扣法</a:t>
          </a:r>
          <a:r>
            <a:rPr lang="zh-CN" sz="2400" dirty="0"/>
            <a:t>的</a:t>
          </a:r>
          <a:r>
            <a:rPr lang="zh-CN" altLang="en-US" sz="2400" dirty="0"/>
            <a:t>好处</a:t>
          </a:r>
        </a:p>
      </dgm:t>
    </dgm:pt>
    <dgm:pt modelId="{8751498C-F5EA-41BC-9415-AEF293E84C1D}" cxnId="{5E7DAF93-454F-44AC-AEBA-66C2712ABCA8}" type="parTrans">
      <dgm:prSet/>
      <dgm:spPr/>
      <dgm:t>
        <a:bodyPr/>
        <a:lstStyle/>
        <a:p>
          <a:endParaRPr lang="zh-CN" altLang="en-US"/>
        </a:p>
      </dgm:t>
    </dgm:pt>
    <dgm:pt modelId="{B9647FBF-C688-481D-AB8E-F3BFA03849C3}" cxnId="{5E7DAF93-454F-44AC-AEBA-66C2712ABCA8}" type="sibTrans">
      <dgm:prSet/>
      <dgm:spPr/>
      <dgm:t>
        <a:bodyPr/>
        <a:lstStyle/>
        <a:p>
          <a:endParaRPr lang="zh-CN" altLang="en-US"/>
        </a:p>
      </dgm:t>
    </dgm:pt>
    <dgm:pt modelId="{3EF8FEEB-FD5C-466B-AE55-BA6BCC2B54C4}">
      <dgm:prSet phldrT="[文本]" custT="1"/>
      <dgm:spPr/>
      <dgm:t>
        <a:bodyPr/>
        <a:lstStyle/>
        <a:p>
          <a:r>
            <a:rPr lang="zh-CN" altLang="en-US" sz="2800" dirty="0"/>
            <a:t>二、带来</a:t>
          </a:r>
          <a:r>
            <a:rPr lang="zh-CN" sz="2800" dirty="0"/>
            <a:t>税率变化的影响</a:t>
          </a:r>
          <a:endParaRPr lang="zh-CN" altLang="en-US" sz="2800" dirty="0"/>
        </a:p>
      </dgm:t>
    </dgm:pt>
    <dgm:pt modelId="{343FA9CF-C1CA-4DFA-BCE8-723C42CD6453}" cxnId="{25D39D11-A637-4672-9D27-1CB3AFFB67A4}" type="parTrans">
      <dgm:prSet/>
      <dgm:spPr/>
    </dgm:pt>
    <dgm:pt modelId="{8276971F-FFB7-4300-B5BB-B89D53D858A9}" cxnId="{25D39D11-A637-4672-9D27-1CB3AFFB67A4}" type="sibTrans">
      <dgm:prSet/>
      <dgm:spPr/>
    </dgm:pt>
    <dgm:pt modelId="{804CA61B-A0BD-4E47-B4B7-559641977335}" type="pres">
      <dgm:prSet presAssocID="{07EEBF0D-E94B-49CA-8B32-2B1B2666B4A0}" presName="Name0" presStyleCnt="0">
        <dgm:presLayoutVars>
          <dgm:chMax val="7"/>
          <dgm:chPref val="7"/>
          <dgm:dir/>
        </dgm:presLayoutVars>
      </dgm:prSet>
      <dgm:spPr/>
      <dgm:t>
        <a:bodyPr/>
        <a:lstStyle/>
        <a:p>
          <a:endParaRPr lang="zh-CN" altLang="en-US"/>
        </a:p>
      </dgm:t>
    </dgm:pt>
    <dgm:pt modelId="{FEE90944-B1C3-464C-8A64-60DC9CE4D10D}" type="pres">
      <dgm:prSet presAssocID="{07EEBF0D-E94B-49CA-8B32-2B1B2666B4A0}" presName="Name1" presStyleCnt="0"/>
      <dgm:spPr/>
    </dgm:pt>
    <dgm:pt modelId="{EBF25EBE-12B4-4C79-A617-15231E3CAE15}" type="pres">
      <dgm:prSet presAssocID="{07EEBF0D-E94B-49CA-8B32-2B1B2666B4A0}" presName="cycle" presStyleCnt="0"/>
      <dgm:spPr/>
    </dgm:pt>
    <dgm:pt modelId="{A61ABE86-4CFD-4DAB-AE5D-2C554449D364}" type="pres">
      <dgm:prSet presAssocID="{07EEBF0D-E94B-49CA-8B32-2B1B2666B4A0}" presName="srcNode" presStyleLbl="node1" presStyleIdx="0" presStyleCnt="4"/>
      <dgm:spPr/>
    </dgm:pt>
    <dgm:pt modelId="{030641BD-1BF1-479B-AFAE-F99563ABB8FF}" type="pres">
      <dgm:prSet presAssocID="{07EEBF0D-E94B-49CA-8B32-2B1B2666B4A0}" presName="conn" presStyleLbl="parChTrans1D2" presStyleIdx="0" presStyleCnt="1"/>
      <dgm:spPr/>
      <dgm:t>
        <a:bodyPr/>
        <a:lstStyle/>
        <a:p>
          <a:endParaRPr lang="zh-CN" altLang="en-US"/>
        </a:p>
      </dgm:t>
    </dgm:pt>
    <dgm:pt modelId="{5F4F747E-0A3F-42CA-88A0-F326E022B6C0}" type="pres">
      <dgm:prSet presAssocID="{07EEBF0D-E94B-49CA-8B32-2B1B2666B4A0}" presName="extraNode" presStyleLbl="node1" presStyleIdx="0" presStyleCnt="4"/>
      <dgm:spPr/>
    </dgm:pt>
    <dgm:pt modelId="{F8630C23-4712-400B-BB8C-353DBCA8EDFF}" type="pres">
      <dgm:prSet presAssocID="{07EEBF0D-E94B-49CA-8B32-2B1B2666B4A0}" presName="dstNode" presStyleLbl="node1" presStyleIdx="0" presStyleCnt="4"/>
      <dgm:spPr/>
    </dgm:pt>
    <dgm:pt modelId="{F3BD690C-E6F4-48E5-A4ED-B3E930D0E32D}" type="pres">
      <dgm:prSet presAssocID="{6D091CA9-6DD5-4E6A-80DF-419BC436BB97}" presName="text_1" presStyleLbl="node1" presStyleIdx="0" presStyleCnt="4">
        <dgm:presLayoutVars>
          <dgm:bulletEnabled val="1"/>
        </dgm:presLayoutVars>
      </dgm:prSet>
      <dgm:spPr/>
      <dgm:t>
        <a:bodyPr/>
        <a:lstStyle/>
        <a:p>
          <a:endParaRPr lang="zh-CN" altLang="en-US"/>
        </a:p>
      </dgm:t>
    </dgm:pt>
    <dgm:pt modelId="{A18AF6F9-317F-4223-B97D-E024F753AA05}" type="pres">
      <dgm:prSet presAssocID="{6D091CA9-6DD5-4E6A-80DF-419BC436BB97}" presName="accent_1" presStyleCnt="0"/>
      <dgm:spPr/>
    </dgm:pt>
    <dgm:pt modelId="{023B9421-9644-4DAB-AAAD-8F54FA716B10}" type="pres">
      <dgm:prSet presAssocID="{6D091CA9-6DD5-4E6A-80DF-419BC436BB97}" presName="accentRepeatNode" presStyleLbl="solidFgAcc1" presStyleIdx="0" presStyleCnt="4"/>
      <dgm:spPr/>
    </dgm:pt>
    <dgm:pt modelId="{6ED4076F-5D5E-4134-9875-FB865A0677F9}" type="pres">
      <dgm:prSet presAssocID="{3EF8FEEB-FD5C-466B-AE55-BA6BCC2B54C4}" presName="text_2" presStyleLbl="node1" presStyleIdx="1" presStyleCnt="4">
        <dgm:presLayoutVars>
          <dgm:bulletEnabled val="1"/>
        </dgm:presLayoutVars>
      </dgm:prSet>
      <dgm:spPr/>
      <dgm:t>
        <a:bodyPr/>
        <a:lstStyle/>
        <a:p>
          <a:endParaRPr lang="zh-CN" altLang="en-US"/>
        </a:p>
      </dgm:t>
    </dgm:pt>
    <dgm:pt modelId="{F80E46A1-E115-4D33-88DB-ECF01E98CA80}" type="pres">
      <dgm:prSet presAssocID="{3EF8FEEB-FD5C-466B-AE55-BA6BCC2B54C4}" presName="accent_2" presStyleCnt="0"/>
      <dgm:spPr/>
    </dgm:pt>
    <dgm:pt modelId="{6A0D42D8-D5A6-4303-A08A-CDAC6FCBBE59}" type="pres">
      <dgm:prSet presAssocID="{3EF8FEEB-FD5C-466B-AE55-BA6BCC2B54C4}" presName="accentRepeatNode" presStyleLbl="solidFgAcc1" presStyleIdx="1" presStyleCnt="4"/>
      <dgm:spPr/>
    </dgm:pt>
    <dgm:pt modelId="{4616B3A2-E673-4ABD-BDE7-28FA17861E48}" type="pres">
      <dgm:prSet presAssocID="{35250F5C-CE41-4540-B1CC-B574690D8A26}" presName="text_3" presStyleLbl="node1" presStyleIdx="2" presStyleCnt="4">
        <dgm:presLayoutVars>
          <dgm:bulletEnabled val="1"/>
        </dgm:presLayoutVars>
      </dgm:prSet>
      <dgm:spPr/>
      <dgm:t>
        <a:bodyPr/>
        <a:lstStyle/>
        <a:p>
          <a:endParaRPr lang="zh-CN" altLang="en-US"/>
        </a:p>
      </dgm:t>
    </dgm:pt>
    <dgm:pt modelId="{1AC3DE3E-2209-4151-9645-A8B93115B61B}" type="pres">
      <dgm:prSet presAssocID="{35250F5C-CE41-4540-B1CC-B574690D8A26}" presName="accent_3" presStyleCnt="0"/>
      <dgm:spPr/>
    </dgm:pt>
    <dgm:pt modelId="{A5AF2E6B-3080-43EE-A9A6-0577CCB204A8}" type="pres">
      <dgm:prSet presAssocID="{35250F5C-CE41-4540-B1CC-B574690D8A26}" presName="accentRepeatNode" presStyleLbl="solidFgAcc1" presStyleIdx="2" presStyleCnt="4"/>
      <dgm:spPr/>
    </dgm:pt>
    <dgm:pt modelId="{C268391D-1C12-425A-AC6F-A369DEFCC89A}" type="pres">
      <dgm:prSet presAssocID="{FDAEFFEA-CB29-4EFA-ADDB-F7ED7E95AA78}" presName="text_4" presStyleLbl="node1" presStyleIdx="3" presStyleCnt="4">
        <dgm:presLayoutVars>
          <dgm:bulletEnabled val="1"/>
        </dgm:presLayoutVars>
      </dgm:prSet>
      <dgm:spPr/>
      <dgm:t>
        <a:bodyPr/>
        <a:lstStyle/>
        <a:p>
          <a:endParaRPr lang="zh-CN" altLang="en-US"/>
        </a:p>
      </dgm:t>
    </dgm:pt>
    <dgm:pt modelId="{03E40274-9CE2-4A18-ACB8-C49293DD0C08}" type="pres">
      <dgm:prSet presAssocID="{FDAEFFEA-CB29-4EFA-ADDB-F7ED7E95AA78}" presName="accent_4" presStyleCnt="0"/>
      <dgm:spPr/>
    </dgm:pt>
    <dgm:pt modelId="{29206703-0100-4D00-A0EB-89BD68ADA80D}" type="pres">
      <dgm:prSet presAssocID="{FDAEFFEA-CB29-4EFA-ADDB-F7ED7E95AA78}" presName="accentRepeatNode" presStyleLbl="solidFgAcc1" presStyleIdx="3" presStyleCnt="4"/>
      <dgm:spPr/>
    </dgm:pt>
  </dgm:ptLst>
  <dgm:cxnLst>
    <dgm:cxn modelId="{C0C45B7D-2685-4CD0-94AA-C42E36D8A394}" type="presOf" srcId="{6D091CA9-6DD5-4E6A-80DF-419BC436BB97}" destId="{F3BD690C-E6F4-48E5-A4ED-B3E930D0E32D}" srcOrd="0" destOrd="0" presId="urn:microsoft.com/office/officeart/2008/layout/VerticalCurvedList#2"/>
    <dgm:cxn modelId="{FDBB92CB-F11E-4359-944F-42CEDAEAA2B0}" type="presOf" srcId="{35250F5C-CE41-4540-B1CC-B574690D8A26}" destId="{4616B3A2-E673-4ABD-BDE7-28FA17861E48}" srcOrd="0" destOrd="0" presId="urn:microsoft.com/office/officeart/2008/layout/VerticalCurvedList#2"/>
    <dgm:cxn modelId="{45F007E1-CEB7-46DE-90A8-EF9A9D802307}" type="presOf" srcId="{FDAEFFEA-CB29-4EFA-ADDB-F7ED7E95AA78}" destId="{C268391D-1C12-425A-AC6F-A369DEFCC89A}" srcOrd="0" destOrd="0" presId="urn:microsoft.com/office/officeart/2008/layout/VerticalCurvedList#2"/>
    <dgm:cxn modelId="{9516EE5C-6EDD-4495-AF12-BAB02656029C}" srcId="{07EEBF0D-E94B-49CA-8B32-2B1B2666B4A0}" destId="{6D091CA9-6DD5-4E6A-80DF-419BC436BB97}" srcOrd="0" destOrd="0" parTransId="{78D4D09F-3B9F-4E45-8E8F-ACB16702B80D}" sibTransId="{E340A605-02C9-4532-93E3-9CF7C1EA4D3F}"/>
    <dgm:cxn modelId="{5E7DAF93-454F-44AC-AEBA-66C2712ABCA8}" srcId="{07EEBF0D-E94B-49CA-8B32-2B1B2666B4A0}" destId="{FDAEFFEA-CB29-4EFA-ADDB-F7ED7E95AA78}" srcOrd="3" destOrd="0" parTransId="{8751498C-F5EA-41BC-9415-AEF293E84C1D}" sibTransId="{B9647FBF-C688-481D-AB8E-F3BFA03849C3}"/>
    <dgm:cxn modelId="{13AF5D82-EB08-4860-B479-3630D72B4F24}" type="presOf" srcId="{07EEBF0D-E94B-49CA-8B32-2B1B2666B4A0}" destId="{804CA61B-A0BD-4E47-B4B7-559641977335}" srcOrd="0" destOrd="0" presId="urn:microsoft.com/office/officeart/2008/layout/VerticalCurvedList#2"/>
    <dgm:cxn modelId="{63F233D4-CA72-4C72-B4B2-F0F44EE01FE8}" type="presOf" srcId="{E340A605-02C9-4532-93E3-9CF7C1EA4D3F}" destId="{030641BD-1BF1-479B-AFAE-F99563ABB8FF}" srcOrd="0" destOrd="0" presId="urn:microsoft.com/office/officeart/2008/layout/VerticalCurvedList#2"/>
    <dgm:cxn modelId="{25D39D11-A637-4672-9D27-1CB3AFFB67A4}" srcId="{07EEBF0D-E94B-49CA-8B32-2B1B2666B4A0}" destId="{3EF8FEEB-FD5C-466B-AE55-BA6BCC2B54C4}" srcOrd="1" destOrd="0" parTransId="{343FA9CF-C1CA-4DFA-BCE8-723C42CD6453}" sibTransId="{8276971F-FFB7-4300-B5BB-B89D53D858A9}"/>
    <dgm:cxn modelId="{1EBC185B-A4E4-43D1-A037-309619430C8A}" srcId="{07EEBF0D-E94B-49CA-8B32-2B1B2666B4A0}" destId="{35250F5C-CE41-4540-B1CC-B574690D8A26}" srcOrd="2" destOrd="0" parTransId="{BD2A3D51-4270-4BA4-AE54-09F8EB0DE0BE}" sibTransId="{2A0160CF-6A91-4C39-A2CF-C0D98C8BE06F}"/>
    <dgm:cxn modelId="{FEBF9088-47B0-4CF2-8B40-0FFE5B58599D}" type="presOf" srcId="{3EF8FEEB-FD5C-466B-AE55-BA6BCC2B54C4}" destId="{6ED4076F-5D5E-4134-9875-FB865A0677F9}" srcOrd="0" destOrd="0" presId="urn:microsoft.com/office/officeart/2008/layout/VerticalCurvedList#2"/>
    <dgm:cxn modelId="{4B5E3224-89E5-451A-ABA3-27E862B3920E}" type="presParOf" srcId="{804CA61B-A0BD-4E47-B4B7-559641977335}" destId="{FEE90944-B1C3-464C-8A64-60DC9CE4D10D}" srcOrd="0" destOrd="0" presId="urn:microsoft.com/office/officeart/2008/layout/VerticalCurvedList#2"/>
    <dgm:cxn modelId="{9A273A4B-F53C-4ADA-968E-DAEBF2D86F42}" type="presParOf" srcId="{FEE90944-B1C3-464C-8A64-60DC9CE4D10D}" destId="{EBF25EBE-12B4-4C79-A617-15231E3CAE15}" srcOrd="0" destOrd="0" presId="urn:microsoft.com/office/officeart/2008/layout/VerticalCurvedList#2"/>
    <dgm:cxn modelId="{38644714-9300-4D9D-AF1C-DCDC069B3978}" type="presParOf" srcId="{EBF25EBE-12B4-4C79-A617-15231E3CAE15}" destId="{A61ABE86-4CFD-4DAB-AE5D-2C554449D364}" srcOrd="0" destOrd="0" presId="urn:microsoft.com/office/officeart/2008/layout/VerticalCurvedList#2"/>
    <dgm:cxn modelId="{1EA1E7B6-3049-4A20-8D96-2C86ECF02920}" type="presParOf" srcId="{EBF25EBE-12B4-4C79-A617-15231E3CAE15}" destId="{030641BD-1BF1-479B-AFAE-F99563ABB8FF}" srcOrd="1" destOrd="0" presId="urn:microsoft.com/office/officeart/2008/layout/VerticalCurvedList#2"/>
    <dgm:cxn modelId="{9E2ADE59-6016-4FC6-B96B-5A7CF4EE5251}" type="presParOf" srcId="{EBF25EBE-12B4-4C79-A617-15231E3CAE15}" destId="{5F4F747E-0A3F-42CA-88A0-F326E022B6C0}" srcOrd="2" destOrd="0" presId="urn:microsoft.com/office/officeart/2008/layout/VerticalCurvedList#2"/>
    <dgm:cxn modelId="{2D96EC94-2C6A-474E-9C79-A8354341D5AC}" type="presParOf" srcId="{EBF25EBE-12B4-4C79-A617-15231E3CAE15}" destId="{F8630C23-4712-400B-BB8C-353DBCA8EDFF}" srcOrd="3" destOrd="0" presId="urn:microsoft.com/office/officeart/2008/layout/VerticalCurvedList#2"/>
    <dgm:cxn modelId="{BE63E161-7747-4E04-930E-BBA97DE81B76}" type="presParOf" srcId="{FEE90944-B1C3-464C-8A64-60DC9CE4D10D}" destId="{F3BD690C-E6F4-48E5-A4ED-B3E930D0E32D}" srcOrd="1" destOrd="0" presId="urn:microsoft.com/office/officeart/2008/layout/VerticalCurvedList#2"/>
    <dgm:cxn modelId="{78F14EBF-4F50-47BB-AF86-5087E9629FB0}" type="presParOf" srcId="{FEE90944-B1C3-464C-8A64-60DC9CE4D10D}" destId="{A18AF6F9-317F-4223-B97D-E024F753AA05}" srcOrd="2" destOrd="0" presId="urn:microsoft.com/office/officeart/2008/layout/VerticalCurvedList#2"/>
    <dgm:cxn modelId="{8412975C-38A8-49CB-8BC3-4BE501EFE9A7}" type="presParOf" srcId="{A18AF6F9-317F-4223-B97D-E024F753AA05}" destId="{023B9421-9644-4DAB-AAAD-8F54FA716B10}" srcOrd="0" destOrd="0" presId="urn:microsoft.com/office/officeart/2008/layout/VerticalCurvedList#2"/>
    <dgm:cxn modelId="{0E18C36E-BE1A-4DC1-B903-503ABB4C4410}" type="presParOf" srcId="{FEE90944-B1C3-464C-8A64-60DC9CE4D10D}" destId="{6ED4076F-5D5E-4134-9875-FB865A0677F9}" srcOrd="3" destOrd="0" presId="urn:microsoft.com/office/officeart/2008/layout/VerticalCurvedList#2"/>
    <dgm:cxn modelId="{73D72B34-9FCC-44AC-8B87-F342831DEBE4}" type="presParOf" srcId="{FEE90944-B1C3-464C-8A64-60DC9CE4D10D}" destId="{F80E46A1-E115-4D33-88DB-ECF01E98CA80}" srcOrd="4" destOrd="0" presId="urn:microsoft.com/office/officeart/2008/layout/VerticalCurvedList#2"/>
    <dgm:cxn modelId="{B27BEE92-C15D-4DEC-B906-5A19AC776DE2}" type="presParOf" srcId="{F80E46A1-E115-4D33-88DB-ECF01E98CA80}" destId="{6A0D42D8-D5A6-4303-A08A-CDAC6FCBBE59}" srcOrd="0" destOrd="0" presId="urn:microsoft.com/office/officeart/2008/layout/VerticalCurvedList#2"/>
    <dgm:cxn modelId="{0E5B7D0F-FDC0-49AB-B446-709D7F6AC876}" type="presParOf" srcId="{FEE90944-B1C3-464C-8A64-60DC9CE4D10D}" destId="{4616B3A2-E673-4ABD-BDE7-28FA17861E48}" srcOrd="5" destOrd="0" presId="urn:microsoft.com/office/officeart/2008/layout/VerticalCurvedList#2"/>
    <dgm:cxn modelId="{A6AB15C3-33F2-4CB4-8481-2D9C19EF08ED}" type="presParOf" srcId="{FEE90944-B1C3-464C-8A64-60DC9CE4D10D}" destId="{1AC3DE3E-2209-4151-9645-A8B93115B61B}" srcOrd="6" destOrd="0" presId="urn:microsoft.com/office/officeart/2008/layout/VerticalCurvedList#2"/>
    <dgm:cxn modelId="{010D99C8-4C2F-4D8E-B664-F4CEA8C5C47A}" type="presParOf" srcId="{1AC3DE3E-2209-4151-9645-A8B93115B61B}" destId="{A5AF2E6B-3080-43EE-A9A6-0577CCB204A8}" srcOrd="0" destOrd="0" presId="urn:microsoft.com/office/officeart/2008/layout/VerticalCurvedList#2"/>
    <dgm:cxn modelId="{E23D5158-D1E2-4C31-BF41-08A9E3135C07}" type="presParOf" srcId="{FEE90944-B1C3-464C-8A64-60DC9CE4D10D}" destId="{C268391D-1C12-425A-AC6F-A369DEFCC89A}" srcOrd="7" destOrd="0" presId="urn:microsoft.com/office/officeart/2008/layout/VerticalCurvedList#2"/>
    <dgm:cxn modelId="{B7DD6F4D-9A4E-44F2-937E-955EC0368E26}" type="presParOf" srcId="{FEE90944-B1C3-464C-8A64-60DC9CE4D10D}" destId="{03E40274-9CE2-4A18-ACB8-C49293DD0C08}" srcOrd="8" destOrd="0" presId="urn:microsoft.com/office/officeart/2008/layout/VerticalCurvedList#2"/>
    <dgm:cxn modelId="{5028DF04-9956-4E90-A2FD-93D8008CF087}" type="presParOf" srcId="{03E40274-9CE2-4A18-ACB8-C49293DD0C08}" destId="{29206703-0100-4D00-A0EB-89BD68ADA80D}" srcOrd="0" destOrd="0" presId="urn:microsoft.com/office/officeart/2008/layout/VerticalCurved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EEBF0D-E94B-49CA-8B32-2B1B2666B4A0}" type="doc">
      <dgm:prSet loTypeId="urn:microsoft.com/office/officeart/2008/layout/VerticalCurvedList#3" loCatId="list" qsTypeId="urn:microsoft.com/office/officeart/2005/8/quickstyle/simple1#8" qsCatId="simple" csTypeId="urn:microsoft.com/office/officeart/2005/8/colors/accent1_2#8" csCatId="accent1" phldr="1"/>
      <dgm:spPr/>
      <dgm:t>
        <a:bodyPr/>
        <a:lstStyle/>
        <a:p>
          <a:endParaRPr lang="zh-CN" altLang="en-US"/>
        </a:p>
      </dgm:t>
    </dgm:pt>
    <dgm:pt modelId="{6D091CA9-6DD5-4E6A-80DF-419BC436BB97}">
      <dgm:prSet phldrT="[文本]" custT="1"/>
      <dgm:spPr/>
      <dgm:t>
        <a:bodyPr/>
        <a:lstStyle/>
        <a:p>
          <a:r>
            <a:rPr lang="zh-CN" altLang="en-US" sz="2400" dirty="0"/>
            <a:t>一、什么是年度汇算？</a:t>
          </a:r>
        </a:p>
      </dgm:t>
    </dgm:pt>
    <dgm:pt modelId="{78D4D09F-3B9F-4E45-8E8F-ACB16702B80D}" cxnId="{9516EE5C-6EDD-4495-AF12-BAB02656029C}" type="parTrans">
      <dgm:prSet/>
      <dgm:spPr/>
      <dgm:t>
        <a:bodyPr/>
        <a:lstStyle/>
        <a:p>
          <a:endParaRPr lang="zh-CN" altLang="en-US"/>
        </a:p>
      </dgm:t>
    </dgm:pt>
    <dgm:pt modelId="{E340A605-02C9-4532-93E3-9CF7C1EA4D3F}" cxnId="{9516EE5C-6EDD-4495-AF12-BAB02656029C}" type="sibTrans">
      <dgm:prSet/>
      <dgm:spPr/>
      <dgm:t>
        <a:bodyPr/>
        <a:lstStyle/>
        <a:p>
          <a:endParaRPr lang="zh-CN" altLang="en-US"/>
        </a:p>
      </dgm:t>
    </dgm:pt>
    <dgm:pt modelId="{CD04D15D-2EDF-4113-A9C9-DA54680B8F28}">
      <dgm:prSet custT="1"/>
      <dgm:spPr/>
      <dgm:t>
        <a:bodyPr/>
        <a:lstStyle/>
        <a:p>
          <a:r>
            <a:rPr lang="zh-CN" altLang="en-US" sz="2400" dirty="0"/>
            <a:t>二、</a:t>
          </a:r>
          <a:r>
            <a:rPr lang="en-US" altLang="zh-CN" sz="2400" dirty="0"/>
            <a:t>2020</a:t>
          </a:r>
          <a:r>
            <a:rPr lang="zh-CN" altLang="en-US" sz="2400" dirty="0"/>
            <a:t>年度汇算主要变化？</a:t>
          </a:r>
        </a:p>
      </dgm:t>
    </dgm:pt>
    <dgm:pt modelId="{C1A559C3-5D9C-49F1-A443-77879D0CA181}" cxnId="{497009B8-7A2A-44DE-AECE-EA8AD505CD66}" type="parTrans">
      <dgm:prSet/>
      <dgm:spPr/>
      <dgm:t>
        <a:bodyPr/>
        <a:lstStyle/>
        <a:p>
          <a:endParaRPr lang="zh-CN" altLang="en-US"/>
        </a:p>
      </dgm:t>
    </dgm:pt>
    <dgm:pt modelId="{C5430F7A-4D9D-45B6-BC15-3E716C938313}" cxnId="{497009B8-7A2A-44DE-AECE-EA8AD505CD66}" type="sibTrans">
      <dgm:prSet/>
      <dgm:spPr/>
      <dgm:t>
        <a:bodyPr/>
        <a:lstStyle/>
        <a:p>
          <a:endParaRPr lang="zh-CN" altLang="en-US"/>
        </a:p>
      </dgm:t>
    </dgm:pt>
    <dgm:pt modelId="{12782FEA-7EB2-4E48-80F3-1918A4402AE4}">
      <dgm:prSet custT="1"/>
      <dgm:spPr/>
      <dgm:t>
        <a:bodyPr/>
        <a:lstStyle/>
        <a:p>
          <a:r>
            <a:rPr lang="zh-CN" altLang="en-US" sz="2400" dirty="0"/>
            <a:t>五、我是否需要办理汇算清缴？</a:t>
          </a:r>
        </a:p>
      </dgm:t>
    </dgm:pt>
    <dgm:pt modelId="{8C150C56-8E34-4571-B0BB-B0C74AC3AD18}" cxnId="{82B6B39B-D9F1-45C0-9615-81A3CCCEFA09}" type="parTrans">
      <dgm:prSet/>
      <dgm:spPr/>
      <dgm:t>
        <a:bodyPr/>
        <a:lstStyle/>
        <a:p>
          <a:endParaRPr lang="zh-CN" altLang="en-US"/>
        </a:p>
      </dgm:t>
    </dgm:pt>
    <dgm:pt modelId="{1908C315-F2F0-40B6-96F9-7627004246E3}" cxnId="{82B6B39B-D9F1-45C0-9615-81A3CCCEFA09}" type="sibTrans">
      <dgm:prSet/>
      <dgm:spPr/>
      <dgm:t>
        <a:bodyPr/>
        <a:lstStyle/>
        <a:p>
          <a:endParaRPr lang="zh-CN" altLang="en-US"/>
        </a:p>
      </dgm:t>
    </dgm:pt>
    <dgm:pt modelId="{BB9FA882-767A-42CC-8CCD-4F0B4D563B51}">
      <dgm:prSet custT="1"/>
      <dgm:spPr/>
      <dgm:t>
        <a:bodyPr/>
        <a:lstStyle/>
        <a:p>
          <a:r>
            <a:rPr lang="zh-CN" altLang="en-US" sz="2400" dirty="0"/>
            <a:t>六、我如何办理汇算清缴？</a:t>
          </a:r>
        </a:p>
      </dgm:t>
    </dgm:pt>
    <dgm:pt modelId="{DB34D43A-A51B-4281-850F-352BE95E56C6}" cxnId="{620E7067-24A0-4A86-9732-609C7F6FBF79}" type="parTrans">
      <dgm:prSet/>
      <dgm:spPr/>
      <dgm:t>
        <a:bodyPr/>
        <a:lstStyle/>
        <a:p>
          <a:endParaRPr lang="zh-CN" altLang="en-US"/>
        </a:p>
      </dgm:t>
    </dgm:pt>
    <dgm:pt modelId="{96368198-BBA4-4E7A-A60C-DF6B97CAAD23}" cxnId="{620E7067-24A0-4A86-9732-609C7F6FBF79}" type="sibTrans">
      <dgm:prSet/>
      <dgm:spPr/>
      <dgm:t>
        <a:bodyPr/>
        <a:lstStyle/>
        <a:p>
          <a:endParaRPr lang="zh-CN" altLang="en-US"/>
        </a:p>
      </dgm:t>
    </dgm:pt>
    <dgm:pt modelId="{24F2D64E-DB09-4D32-81A2-28FD7472EC65}">
      <dgm:prSet custT="1"/>
      <dgm:spPr/>
      <dgm:t>
        <a:bodyPr/>
        <a:lstStyle/>
        <a:p>
          <a:r>
            <a:rPr lang="zh-CN" altLang="en-US" sz="2400" dirty="0"/>
            <a:t>七、我如何办理退税或补税？</a:t>
          </a:r>
        </a:p>
      </dgm:t>
    </dgm:pt>
    <dgm:pt modelId="{4FD0C455-227A-42C8-8F83-C91840D2C003}" cxnId="{22211A8B-620E-40C7-B3A4-95E699B7AC53}" type="parTrans">
      <dgm:prSet/>
      <dgm:spPr/>
      <dgm:t>
        <a:bodyPr/>
        <a:lstStyle/>
        <a:p>
          <a:endParaRPr lang="zh-CN" altLang="en-US"/>
        </a:p>
      </dgm:t>
    </dgm:pt>
    <dgm:pt modelId="{527B8BB1-0091-4F27-B02D-9B2712891911}" cxnId="{22211A8B-620E-40C7-B3A4-95E699B7AC53}" type="sibTrans">
      <dgm:prSet/>
      <dgm:spPr/>
      <dgm:t>
        <a:bodyPr/>
        <a:lstStyle/>
        <a:p>
          <a:endParaRPr lang="zh-CN" altLang="en-US"/>
        </a:p>
      </dgm:t>
    </dgm:pt>
    <dgm:pt modelId="{47D379FA-DB92-48FB-8106-43CF2209CC08}">
      <dgm:prSet custT="1"/>
      <dgm:spPr/>
      <dgm:t>
        <a:bodyPr/>
        <a:lstStyle/>
        <a:p>
          <a:r>
            <a:rPr lang="zh-CN" altLang="en-US" sz="2400" dirty="0"/>
            <a:t>三、汇缴可继续享受的税前扣除？</a:t>
          </a:r>
        </a:p>
      </dgm:t>
    </dgm:pt>
    <dgm:pt modelId="{8EC97230-9B09-42C5-997F-8407632ADD2E}" cxnId="{10C7AC17-4258-49D3-8F8F-28F834473AB7}" type="parTrans">
      <dgm:prSet/>
      <dgm:spPr/>
      <dgm:t>
        <a:bodyPr/>
        <a:lstStyle/>
        <a:p>
          <a:endParaRPr lang="zh-CN" altLang="en-US"/>
        </a:p>
      </dgm:t>
    </dgm:pt>
    <dgm:pt modelId="{CAD108EB-4309-4341-B79F-8833B028AA74}" cxnId="{10C7AC17-4258-49D3-8F8F-28F834473AB7}" type="sibTrans">
      <dgm:prSet/>
      <dgm:spPr/>
      <dgm:t>
        <a:bodyPr/>
        <a:lstStyle/>
        <a:p>
          <a:endParaRPr lang="zh-CN" altLang="en-US"/>
        </a:p>
      </dgm:t>
    </dgm:pt>
    <dgm:pt modelId="{5D851E10-05B8-444E-AAB7-7944E0487EBC}">
      <dgm:prSet custT="1"/>
      <dgm:spPr/>
      <dgm:t>
        <a:bodyPr/>
        <a:lstStyle/>
        <a:p>
          <a:r>
            <a:rPr lang="zh-CN" altLang="en-US" sz="2400" dirty="0"/>
            <a:t>四、一次性奖金的选择？</a:t>
          </a:r>
        </a:p>
      </dgm:t>
    </dgm:pt>
    <dgm:pt modelId="{CE8281E7-79A9-44EE-9A1F-5C48DBA79106}" cxnId="{F1DD7B8A-BB0C-4E8A-8803-4227E15F74F3}" type="parTrans">
      <dgm:prSet/>
      <dgm:spPr/>
      <dgm:t>
        <a:bodyPr/>
        <a:lstStyle/>
        <a:p>
          <a:endParaRPr lang="zh-CN" altLang="en-US"/>
        </a:p>
      </dgm:t>
    </dgm:pt>
    <dgm:pt modelId="{BA768415-5223-4DA5-A560-1E94295CD9B7}" cxnId="{F1DD7B8A-BB0C-4E8A-8803-4227E15F74F3}" type="sibTrans">
      <dgm:prSet/>
      <dgm:spPr/>
      <dgm:t>
        <a:bodyPr/>
        <a:lstStyle/>
        <a:p>
          <a:endParaRPr lang="zh-CN" altLang="en-US"/>
        </a:p>
      </dgm:t>
    </dgm:pt>
    <dgm:pt modelId="{804CA61B-A0BD-4E47-B4B7-559641977335}" type="pres">
      <dgm:prSet presAssocID="{07EEBF0D-E94B-49CA-8B32-2B1B2666B4A0}" presName="Name0" presStyleCnt="0">
        <dgm:presLayoutVars>
          <dgm:chMax val="7"/>
          <dgm:chPref val="7"/>
          <dgm:dir/>
        </dgm:presLayoutVars>
      </dgm:prSet>
      <dgm:spPr/>
      <dgm:t>
        <a:bodyPr/>
        <a:lstStyle/>
        <a:p>
          <a:endParaRPr lang="zh-CN" altLang="en-US"/>
        </a:p>
      </dgm:t>
    </dgm:pt>
    <dgm:pt modelId="{FEE90944-B1C3-464C-8A64-60DC9CE4D10D}" type="pres">
      <dgm:prSet presAssocID="{07EEBF0D-E94B-49CA-8B32-2B1B2666B4A0}" presName="Name1" presStyleCnt="0"/>
      <dgm:spPr/>
    </dgm:pt>
    <dgm:pt modelId="{EBF25EBE-12B4-4C79-A617-15231E3CAE15}" type="pres">
      <dgm:prSet presAssocID="{07EEBF0D-E94B-49CA-8B32-2B1B2666B4A0}" presName="cycle" presStyleCnt="0"/>
      <dgm:spPr/>
    </dgm:pt>
    <dgm:pt modelId="{A61ABE86-4CFD-4DAB-AE5D-2C554449D364}" type="pres">
      <dgm:prSet presAssocID="{07EEBF0D-E94B-49CA-8B32-2B1B2666B4A0}" presName="srcNode" presStyleLbl="node1" presStyleIdx="0" presStyleCnt="7"/>
      <dgm:spPr/>
    </dgm:pt>
    <dgm:pt modelId="{030641BD-1BF1-479B-AFAE-F99563ABB8FF}" type="pres">
      <dgm:prSet presAssocID="{07EEBF0D-E94B-49CA-8B32-2B1B2666B4A0}" presName="conn" presStyleLbl="parChTrans1D2" presStyleIdx="0" presStyleCnt="1"/>
      <dgm:spPr/>
      <dgm:t>
        <a:bodyPr/>
        <a:lstStyle/>
        <a:p>
          <a:endParaRPr lang="zh-CN" altLang="en-US"/>
        </a:p>
      </dgm:t>
    </dgm:pt>
    <dgm:pt modelId="{5F4F747E-0A3F-42CA-88A0-F326E022B6C0}" type="pres">
      <dgm:prSet presAssocID="{07EEBF0D-E94B-49CA-8B32-2B1B2666B4A0}" presName="extraNode" presStyleLbl="node1" presStyleIdx="0" presStyleCnt="7"/>
      <dgm:spPr/>
    </dgm:pt>
    <dgm:pt modelId="{F8630C23-4712-400B-BB8C-353DBCA8EDFF}" type="pres">
      <dgm:prSet presAssocID="{07EEBF0D-E94B-49CA-8B32-2B1B2666B4A0}" presName="dstNode" presStyleLbl="node1" presStyleIdx="0" presStyleCnt="7"/>
      <dgm:spPr/>
    </dgm:pt>
    <dgm:pt modelId="{F3BD690C-E6F4-48E5-A4ED-B3E930D0E32D}" type="pres">
      <dgm:prSet presAssocID="{6D091CA9-6DD5-4E6A-80DF-419BC436BB97}" presName="text_1" presStyleLbl="node1" presStyleIdx="0" presStyleCnt="7">
        <dgm:presLayoutVars>
          <dgm:bulletEnabled val="1"/>
        </dgm:presLayoutVars>
      </dgm:prSet>
      <dgm:spPr/>
      <dgm:t>
        <a:bodyPr/>
        <a:lstStyle/>
        <a:p>
          <a:endParaRPr lang="zh-CN" altLang="en-US"/>
        </a:p>
      </dgm:t>
    </dgm:pt>
    <dgm:pt modelId="{A18AF6F9-317F-4223-B97D-E024F753AA05}" type="pres">
      <dgm:prSet presAssocID="{6D091CA9-6DD5-4E6A-80DF-419BC436BB97}" presName="accent_1" presStyleCnt="0"/>
      <dgm:spPr/>
    </dgm:pt>
    <dgm:pt modelId="{023B9421-9644-4DAB-AAAD-8F54FA716B10}" type="pres">
      <dgm:prSet presAssocID="{6D091CA9-6DD5-4E6A-80DF-419BC436BB97}" presName="accentRepeatNode" presStyleLbl="solidFgAcc1" presStyleIdx="0" presStyleCnt="7"/>
      <dgm:spPr/>
    </dgm:pt>
    <dgm:pt modelId="{A1A48723-4D02-4E5D-A7C2-A9671E977CA7}" type="pres">
      <dgm:prSet presAssocID="{CD04D15D-2EDF-4113-A9C9-DA54680B8F28}" presName="text_2" presStyleLbl="node1" presStyleIdx="1" presStyleCnt="7">
        <dgm:presLayoutVars>
          <dgm:bulletEnabled val="1"/>
        </dgm:presLayoutVars>
      </dgm:prSet>
      <dgm:spPr/>
      <dgm:t>
        <a:bodyPr/>
        <a:lstStyle/>
        <a:p>
          <a:endParaRPr lang="zh-CN" altLang="en-US"/>
        </a:p>
      </dgm:t>
    </dgm:pt>
    <dgm:pt modelId="{693F6AB0-934B-4FC2-B33D-E9CDA0057ED0}" type="pres">
      <dgm:prSet presAssocID="{CD04D15D-2EDF-4113-A9C9-DA54680B8F28}" presName="accent_2" presStyleCnt="0"/>
      <dgm:spPr/>
    </dgm:pt>
    <dgm:pt modelId="{EEADC80C-4E87-4CB7-AE4D-6405A9D96745}" type="pres">
      <dgm:prSet presAssocID="{CD04D15D-2EDF-4113-A9C9-DA54680B8F28}" presName="accentRepeatNode" presStyleLbl="solidFgAcc1" presStyleIdx="1" presStyleCnt="7"/>
      <dgm:spPr/>
    </dgm:pt>
    <dgm:pt modelId="{C71FDAF9-657E-4688-B62B-D27AACE32491}" type="pres">
      <dgm:prSet presAssocID="{47D379FA-DB92-48FB-8106-43CF2209CC08}" presName="text_3" presStyleLbl="node1" presStyleIdx="2" presStyleCnt="7">
        <dgm:presLayoutVars>
          <dgm:bulletEnabled val="1"/>
        </dgm:presLayoutVars>
      </dgm:prSet>
      <dgm:spPr/>
      <dgm:t>
        <a:bodyPr/>
        <a:lstStyle/>
        <a:p>
          <a:endParaRPr lang="zh-CN" altLang="en-US"/>
        </a:p>
      </dgm:t>
    </dgm:pt>
    <dgm:pt modelId="{C2944545-807E-4673-ABFB-EFD4AFA6CF70}" type="pres">
      <dgm:prSet presAssocID="{47D379FA-DB92-48FB-8106-43CF2209CC08}" presName="accent_3" presStyleCnt="0"/>
      <dgm:spPr/>
    </dgm:pt>
    <dgm:pt modelId="{555F2F94-A381-46A0-B4E0-91B5044F51F2}" type="pres">
      <dgm:prSet presAssocID="{47D379FA-DB92-48FB-8106-43CF2209CC08}" presName="accentRepeatNode" presStyleLbl="solidFgAcc1" presStyleIdx="2" presStyleCnt="7"/>
      <dgm:spPr/>
    </dgm:pt>
    <dgm:pt modelId="{9EA591BB-C98C-41FE-89CD-A0C5FFD2EA6A}" type="pres">
      <dgm:prSet presAssocID="{5D851E10-05B8-444E-AAB7-7944E0487EBC}" presName="text_4" presStyleLbl="node1" presStyleIdx="3" presStyleCnt="7">
        <dgm:presLayoutVars>
          <dgm:bulletEnabled val="1"/>
        </dgm:presLayoutVars>
      </dgm:prSet>
      <dgm:spPr/>
      <dgm:t>
        <a:bodyPr/>
        <a:lstStyle/>
        <a:p>
          <a:endParaRPr lang="zh-CN" altLang="en-US"/>
        </a:p>
      </dgm:t>
    </dgm:pt>
    <dgm:pt modelId="{8B92138B-8289-42DE-8B83-F893E45A5E51}" type="pres">
      <dgm:prSet presAssocID="{5D851E10-05B8-444E-AAB7-7944E0487EBC}" presName="accent_4" presStyleCnt="0"/>
      <dgm:spPr/>
    </dgm:pt>
    <dgm:pt modelId="{48333EA7-2D42-4B9F-9116-BC0187B8FC33}" type="pres">
      <dgm:prSet presAssocID="{5D851E10-05B8-444E-AAB7-7944E0487EBC}" presName="accentRepeatNode" presStyleLbl="solidFgAcc1" presStyleIdx="3" presStyleCnt="7"/>
      <dgm:spPr/>
    </dgm:pt>
    <dgm:pt modelId="{8FDDFA7A-FFC8-45F9-987E-6C2BA442F0CC}" type="pres">
      <dgm:prSet presAssocID="{12782FEA-7EB2-4E48-80F3-1918A4402AE4}" presName="text_5" presStyleLbl="node1" presStyleIdx="4" presStyleCnt="7">
        <dgm:presLayoutVars>
          <dgm:bulletEnabled val="1"/>
        </dgm:presLayoutVars>
      </dgm:prSet>
      <dgm:spPr/>
      <dgm:t>
        <a:bodyPr/>
        <a:lstStyle/>
        <a:p>
          <a:endParaRPr lang="zh-CN" altLang="en-US"/>
        </a:p>
      </dgm:t>
    </dgm:pt>
    <dgm:pt modelId="{CCB5DFCB-75D7-4709-BD7E-972AE25221FB}" type="pres">
      <dgm:prSet presAssocID="{12782FEA-7EB2-4E48-80F3-1918A4402AE4}" presName="accent_5" presStyleCnt="0"/>
      <dgm:spPr/>
    </dgm:pt>
    <dgm:pt modelId="{78FDF7D9-FE3D-4A97-A07B-FD9897E517F2}" type="pres">
      <dgm:prSet presAssocID="{12782FEA-7EB2-4E48-80F3-1918A4402AE4}" presName="accentRepeatNode" presStyleLbl="solidFgAcc1" presStyleIdx="4" presStyleCnt="7"/>
      <dgm:spPr/>
    </dgm:pt>
    <dgm:pt modelId="{18C76495-CA55-4331-A84B-D2724A2C6B2F}" type="pres">
      <dgm:prSet presAssocID="{BB9FA882-767A-42CC-8CCD-4F0B4D563B51}" presName="text_6" presStyleLbl="node1" presStyleIdx="5" presStyleCnt="7">
        <dgm:presLayoutVars>
          <dgm:bulletEnabled val="1"/>
        </dgm:presLayoutVars>
      </dgm:prSet>
      <dgm:spPr/>
      <dgm:t>
        <a:bodyPr/>
        <a:lstStyle/>
        <a:p>
          <a:endParaRPr lang="zh-CN" altLang="en-US"/>
        </a:p>
      </dgm:t>
    </dgm:pt>
    <dgm:pt modelId="{63896B36-0371-456A-A882-CC3141C4D7A0}" type="pres">
      <dgm:prSet presAssocID="{BB9FA882-767A-42CC-8CCD-4F0B4D563B51}" presName="accent_6" presStyleCnt="0"/>
      <dgm:spPr/>
    </dgm:pt>
    <dgm:pt modelId="{4CFC0608-79BD-43BF-B94D-31E9AAF26512}" type="pres">
      <dgm:prSet presAssocID="{BB9FA882-767A-42CC-8CCD-4F0B4D563B51}" presName="accentRepeatNode" presStyleLbl="solidFgAcc1" presStyleIdx="5" presStyleCnt="7"/>
      <dgm:spPr/>
    </dgm:pt>
    <dgm:pt modelId="{0EAAA905-96DC-4956-BC07-551C47EB1467}" type="pres">
      <dgm:prSet presAssocID="{24F2D64E-DB09-4D32-81A2-28FD7472EC65}" presName="text_7" presStyleLbl="node1" presStyleIdx="6" presStyleCnt="7">
        <dgm:presLayoutVars>
          <dgm:bulletEnabled val="1"/>
        </dgm:presLayoutVars>
      </dgm:prSet>
      <dgm:spPr/>
      <dgm:t>
        <a:bodyPr/>
        <a:lstStyle/>
        <a:p>
          <a:endParaRPr lang="zh-CN" altLang="en-US"/>
        </a:p>
      </dgm:t>
    </dgm:pt>
    <dgm:pt modelId="{BFCB41ED-DDCC-4536-8395-0E53D4B38394}" type="pres">
      <dgm:prSet presAssocID="{24F2D64E-DB09-4D32-81A2-28FD7472EC65}" presName="accent_7" presStyleCnt="0"/>
      <dgm:spPr/>
    </dgm:pt>
    <dgm:pt modelId="{0C1C8EC0-2DE0-4F3E-81DC-0290DDF69DCD}" type="pres">
      <dgm:prSet presAssocID="{24F2D64E-DB09-4D32-81A2-28FD7472EC65}" presName="accentRepeatNode" presStyleLbl="solidFgAcc1" presStyleIdx="6" presStyleCnt="7"/>
      <dgm:spPr/>
    </dgm:pt>
  </dgm:ptLst>
  <dgm:cxnLst>
    <dgm:cxn modelId="{82B6B39B-D9F1-45C0-9615-81A3CCCEFA09}" srcId="{07EEBF0D-E94B-49CA-8B32-2B1B2666B4A0}" destId="{12782FEA-7EB2-4E48-80F3-1918A4402AE4}" srcOrd="4" destOrd="0" parTransId="{8C150C56-8E34-4571-B0BB-B0C74AC3AD18}" sibTransId="{1908C315-F2F0-40B6-96F9-7627004246E3}"/>
    <dgm:cxn modelId="{0FBDE802-51B6-47C1-89BA-BF9EF6F7D9FA}" type="presOf" srcId="{5D851E10-05B8-444E-AAB7-7944E0487EBC}" destId="{9EA591BB-C98C-41FE-89CD-A0C5FFD2EA6A}" srcOrd="0" destOrd="0" presId="urn:microsoft.com/office/officeart/2008/layout/VerticalCurvedList#3"/>
    <dgm:cxn modelId="{10C7AC17-4258-49D3-8F8F-28F834473AB7}" srcId="{07EEBF0D-E94B-49CA-8B32-2B1B2666B4A0}" destId="{47D379FA-DB92-48FB-8106-43CF2209CC08}" srcOrd="2" destOrd="0" parTransId="{8EC97230-9B09-42C5-997F-8407632ADD2E}" sibTransId="{CAD108EB-4309-4341-B79F-8833B028AA74}"/>
    <dgm:cxn modelId="{016A5C77-8C03-4B05-A619-62138F62669B}" type="presOf" srcId="{BB9FA882-767A-42CC-8CCD-4F0B4D563B51}" destId="{18C76495-CA55-4331-A84B-D2724A2C6B2F}" srcOrd="0" destOrd="0" presId="urn:microsoft.com/office/officeart/2008/layout/VerticalCurvedList#3"/>
    <dgm:cxn modelId="{F1DD7B8A-BB0C-4E8A-8803-4227E15F74F3}" srcId="{07EEBF0D-E94B-49CA-8B32-2B1B2666B4A0}" destId="{5D851E10-05B8-444E-AAB7-7944E0487EBC}" srcOrd="3" destOrd="0" parTransId="{CE8281E7-79A9-44EE-9A1F-5C48DBA79106}" sibTransId="{BA768415-5223-4DA5-A560-1E94295CD9B7}"/>
    <dgm:cxn modelId="{197EAD09-B850-478A-BE70-8DF075C5CD01}" type="presOf" srcId="{47D379FA-DB92-48FB-8106-43CF2209CC08}" destId="{C71FDAF9-657E-4688-B62B-D27AACE32491}" srcOrd="0" destOrd="0" presId="urn:microsoft.com/office/officeart/2008/layout/VerticalCurvedList#3"/>
    <dgm:cxn modelId="{147998CD-502F-4D4F-8121-88D80DE2A0B2}" type="presOf" srcId="{12782FEA-7EB2-4E48-80F3-1918A4402AE4}" destId="{8FDDFA7A-FFC8-45F9-987E-6C2BA442F0CC}" srcOrd="0" destOrd="0" presId="urn:microsoft.com/office/officeart/2008/layout/VerticalCurvedList#3"/>
    <dgm:cxn modelId="{620E7067-24A0-4A86-9732-609C7F6FBF79}" srcId="{07EEBF0D-E94B-49CA-8B32-2B1B2666B4A0}" destId="{BB9FA882-767A-42CC-8CCD-4F0B4D563B51}" srcOrd="5" destOrd="0" parTransId="{DB34D43A-A51B-4281-850F-352BE95E56C6}" sibTransId="{96368198-BBA4-4E7A-A60C-DF6B97CAAD23}"/>
    <dgm:cxn modelId="{2A1DE960-C2ED-4F5E-81E4-CCE9C9ABF578}" type="presOf" srcId="{6D091CA9-6DD5-4E6A-80DF-419BC436BB97}" destId="{F3BD690C-E6F4-48E5-A4ED-B3E930D0E32D}" srcOrd="0" destOrd="0" presId="urn:microsoft.com/office/officeart/2008/layout/VerticalCurvedList#3"/>
    <dgm:cxn modelId="{9516EE5C-6EDD-4495-AF12-BAB02656029C}" srcId="{07EEBF0D-E94B-49CA-8B32-2B1B2666B4A0}" destId="{6D091CA9-6DD5-4E6A-80DF-419BC436BB97}" srcOrd="0" destOrd="0" parTransId="{78D4D09F-3B9F-4E45-8E8F-ACB16702B80D}" sibTransId="{E340A605-02C9-4532-93E3-9CF7C1EA4D3F}"/>
    <dgm:cxn modelId="{E189D061-62BA-4A95-95A1-E98658D59B6A}" type="presOf" srcId="{E340A605-02C9-4532-93E3-9CF7C1EA4D3F}" destId="{030641BD-1BF1-479B-AFAE-F99563ABB8FF}" srcOrd="0" destOrd="0" presId="urn:microsoft.com/office/officeart/2008/layout/VerticalCurvedList#3"/>
    <dgm:cxn modelId="{A2A3A334-4CE7-4FD0-A946-09F12BDE532E}" type="presOf" srcId="{CD04D15D-2EDF-4113-A9C9-DA54680B8F28}" destId="{A1A48723-4D02-4E5D-A7C2-A9671E977CA7}" srcOrd="0" destOrd="0" presId="urn:microsoft.com/office/officeart/2008/layout/VerticalCurvedList#3"/>
    <dgm:cxn modelId="{497009B8-7A2A-44DE-AECE-EA8AD505CD66}" srcId="{07EEBF0D-E94B-49CA-8B32-2B1B2666B4A0}" destId="{CD04D15D-2EDF-4113-A9C9-DA54680B8F28}" srcOrd="1" destOrd="0" parTransId="{C1A559C3-5D9C-49F1-A443-77879D0CA181}" sibTransId="{C5430F7A-4D9D-45B6-BC15-3E716C938313}"/>
    <dgm:cxn modelId="{22211A8B-620E-40C7-B3A4-95E699B7AC53}" srcId="{07EEBF0D-E94B-49CA-8B32-2B1B2666B4A0}" destId="{24F2D64E-DB09-4D32-81A2-28FD7472EC65}" srcOrd="6" destOrd="0" parTransId="{4FD0C455-227A-42C8-8F83-C91840D2C003}" sibTransId="{527B8BB1-0091-4F27-B02D-9B2712891911}"/>
    <dgm:cxn modelId="{DD4B14D4-7C73-43C4-91DE-FEBEB77FFA0B}" type="presOf" srcId="{07EEBF0D-E94B-49CA-8B32-2B1B2666B4A0}" destId="{804CA61B-A0BD-4E47-B4B7-559641977335}" srcOrd="0" destOrd="0" presId="urn:microsoft.com/office/officeart/2008/layout/VerticalCurvedList#3"/>
    <dgm:cxn modelId="{1D37FFDC-D228-43AD-8EC9-E61D28336FEB}" type="presOf" srcId="{24F2D64E-DB09-4D32-81A2-28FD7472EC65}" destId="{0EAAA905-96DC-4956-BC07-551C47EB1467}" srcOrd="0" destOrd="0" presId="urn:microsoft.com/office/officeart/2008/layout/VerticalCurvedList#3"/>
    <dgm:cxn modelId="{F43D8A3F-A0E6-443F-9393-57C69079301D}" type="presParOf" srcId="{804CA61B-A0BD-4E47-B4B7-559641977335}" destId="{FEE90944-B1C3-464C-8A64-60DC9CE4D10D}" srcOrd="0" destOrd="0" presId="urn:microsoft.com/office/officeart/2008/layout/VerticalCurvedList#3"/>
    <dgm:cxn modelId="{C2A37FEC-88E5-4B87-BDC9-8C809B871E7E}" type="presParOf" srcId="{FEE90944-B1C3-464C-8A64-60DC9CE4D10D}" destId="{EBF25EBE-12B4-4C79-A617-15231E3CAE15}" srcOrd="0" destOrd="0" presId="urn:microsoft.com/office/officeart/2008/layout/VerticalCurvedList#3"/>
    <dgm:cxn modelId="{45797832-2CC0-4482-88F6-140B9AAB4914}" type="presParOf" srcId="{EBF25EBE-12B4-4C79-A617-15231E3CAE15}" destId="{A61ABE86-4CFD-4DAB-AE5D-2C554449D364}" srcOrd="0" destOrd="0" presId="urn:microsoft.com/office/officeart/2008/layout/VerticalCurvedList#3"/>
    <dgm:cxn modelId="{9CEBF181-6238-42BE-9011-B9620104A32B}" type="presParOf" srcId="{EBF25EBE-12B4-4C79-A617-15231E3CAE15}" destId="{030641BD-1BF1-479B-AFAE-F99563ABB8FF}" srcOrd="1" destOrd="0" presId="urn:microsoft.com/office/officeart/2008/layout/VerticalCurvedList#3"/>
    <dgm:cxn modelId="{60179A9B-C786-4F72-AE66-3A4F1CA4DFD5}" type="presParOf" srcId="{EBF25EBE-12B4-4C79-A617-15231E3CAE15}" destId="{5F4F747E-0A3F-42CA-88A0-F326E022B6C0}" srcOrd="2" destOrd="0" presId="urn:microsoft.com/office/officeart/2008/layout/VerticalCurvedList#3"/>
    <dgm:cxn modelId="{0E93907F-1541-4C2A-B340-F89F22EC4895}" type="presParOf" srcId="{EBF25EBE-12B4-4C79-A617-15231E3CAE15}" destId="{F8630C23-4712-400B-BB8C-353DBCA8EDFF}" srcOrd="3" destOrd="0" presId="urn:microsoft.com/office/officeart/2008/layout/VerticalCurvedList#3"/>
    <dgm:cxn modelId="{944ABC6D-03D1-48A6-9FFA-D41C4CB1A0C2}" type="presParOf" srcId="{FEE90944-B1C3-464C-8A64-60DC9CE4D10D}" destId="{F3BD690C-E6F4-48E5-A4ED-B3E930D0E32D}" srcOrd="1" destOrd="0" presId="urn:microsoft.com/office/officeart/2008/layout/VerticalCurvedList#3"/>
    <dgm:cxn modelId="{AECFA80A-9611-44DF-8D32-1D1A9DC8B52D}" type="presParOf" srcId="{FEE90944-B1C3-464C-8A64-60DC9CE4D10D}" destId="{A18AF6F9-317F-4223-B97D-E024F753AA05}" srcOrd="2" destOrd="0" presId="urn:microsoft.com/office/officeart/2008/layout/VerticalCurvedList#3"/>
    <dgm:cxn modelId="{AE79CA93-64F2-4262-A673-C3057F0FC019}" type="presParOf" srcId="{A18AF6F9-317F-4223-B97D-E024F753AA05}" destId="{023B9421-9644-4DAB-AAAD-8F54FA716B10}" srcOrd="0" destOrd="0" presId="urn:microsoft.com/office/officeart/2008/layout/VerticalCurvedList#3"/>
    <dgm:cxn modelId="{D1386AAD-0780-4628-9782-769E7CAB37CA}" type="presParOf" srcId="{FEE90944-B1C3-464C-8A64-60DC9CE4D10D}" destId="{A1A48723-4D02-4E5D-A7C2-A9671E977CA7}" srcOrd="3" destOrd="0" presId="urn:microsoft.com/office/officeart/2008/layout/VerticalCurvedList#3"/>
    <dgm:cxn modelId="{4141FB41-1E12-49A1-B385-060448B9182E}" type="presParOf" srcId="{FEE90944-B1C3-464C-8A64-60DC9CE4D10D}" destId="{693F6AB0-934B-4FC2-B33D-E9CDA0057ED0}" srcOrd="4" destOrd="0" presId="urn:microsoft.com/office/officeart/2008/layout/VerticalCurvedList#3"/>
    <dgm:cxn modelId="{7082D56F-7AD4-4AE1-95DF-51DD4FB44FD0}" type="presParOf" srcId="{693F6AB0-934B-4FC2-B33D-E9CDA0057ED0}" destId="{EEADC80C-4E87-4CB7-AE4D-6405A9D96745}" srcOrd="0" destOrd="0" presId="urn:microsoft.com/office/officeart/2008/layout/VerticalCurvedList#3"/>
    <dgm:cxn modelId="{A7A48489-69D1-43C4-9F43-010D8D539994}" type="presParOf" srcId="{FEE90944-B1C3-464C-8A64-60DC9CE4D10D}" destId="{C71FDAF9-657E-4688-B62B-D27AACE32491}" srcOrd="5" destOrd="0" presId="urn:microsoft.com/office/officeart/2008/layout/VerticalCurvedList#3"/>
    <dgm:cxn modelId="{B5A95DFB-264B-448A-AFBA-24E18E74229A}" type="presParOf" srcId="{FEE90944-B1C3-464C-8A64-60DC9CE4D10D}" destId="{C2944545-807E-4673-ABFB-EFD4AFA6CF70}" srcOrd="6" destOrd="0" presId="urn:microsoft.com/office/officeart/2008/layout/VerticalCurvedList#3"/>
    <dgm:cxn modelId="{204E9BD5-2195-4017-AA07-EE7B5C5DD1B6}" type="presParOf" srcId="{C2944545-807E-4673-ABFB-EFD4AFA6CF70}" destId="{555F2F94-A381-46A0-B4E0-91B5044F51F2}" srcOrd="0" destOrd="0" presId="urn:microsoft.com/office/officeart/2008/layout/VerticalCurvedList#3"/>
    <dgm:cxn modelId="{0E2E33A5-230F-4EB8-839B-84594BD72009}" type="presParOf" srcId="{FEE90944-B1C3-464C-8A64-60DC9CE4D10D}" destId="{9EA591BB-C98C-41FE-89CD-A0C5FFD2EA6A}" srcOrd="7" destOrd="0" presId="urn:microsoft.com/office/officeart/2008/layout/VerticalCurvedList#3"/>
    <dgm:cxn modelId="{651E6450-9002-4196-8A86-369109368925}" type="presParOf" srcId="{FEE90944-B1C3-464C-8A64-60DC9CE4D10D}" destId="{8B92138B-8289-42DE-8B83-F893E45A5E51}" srcOrd="8" destOrd="0" presId="urn:microsoft.com/office/officeart/2008/layout/VerticalCurvedList#3"/>
    <dgm:cxn modelId="{5F279877-C6D5-4AE6-BBAD-106A0C55C2BF}" type="presParOf" srcId="{8B92138B-8289-42DE-8B83-F893E45A5E51}" destId="{48333EA7-2D42-4B9F-9116-BC0187B8FC33}" srcOrd="0" destOrd="0" presId="urn:microsoft.com/office/officeart/2008/layout/VerticalCurvedList#3"/>
    <dgm:cxn modelId="{2E82C90D-20CA-4C39-A867-6DDCEF61BD9F}" type="presParOf" srcId="{FEE90944-B1C3-464C-8A64-60DC9CE4D10D}" destId="{8FDDFA7A-FFC8-45F9-987E-6C2BA442F0CC}" srcOrd="9" destOrd="0" presId="urn:microsoft.com/office/officeart/2008/layout/VerticalCurvedList#3"/>
    <dgm:cxn modelId="{1EBF52BA-E88D-4BA8-AEDE-4CB3AA216C73}" type="presParOf" srcId="{FEE90944-B1C3-464C-8A64-60DC9CE4D10D}" destId="{CCB5DFCB-75D7-4709-BD7E-972AE25221FB}" srcOrd="10" destOrd="0" presId="urn:microsoft.com/office/officeart/2008/layout/VerticalCurvedList#3"/>
    <dgm:cxn modelId="{E784D3D5-8E77-4A25-8F66-8751872D125B}" type="presParOf" srcId="{CCB5DFCB-75D7-4709-BD7E-972AE25221FB}" destId="{78FDF7D9-FE3D-4A97-A07B-FD9897E517F2}" srcOrd="0" destOrd="0" presId="urn:microsoft.com/office/officeart/2008/layout/VerticalCurvedList#3"/>
    <dgm:cxn modelId="{08804B19-F0E8-4B78-A00F-E1179C01BB18}" type="presParOf" srcId="{FEE90944-B1C3-464C-8A64-60DC9CE4D10D}" destId="{18C76495-CA55-4331-A84B-D2724A2C6B2F}" srcOrd="11" destOrd="0" presId="urn:microsoft.com/office/officeart/2008/layout/VerticalCurvedList#3"/>
    <dgm:cxn modelId="{4D1B23BC-3B07-4DFB-B756-A03995766CA9}" type="presParOf" srcId="{FEE90944-B1C3-464C-8A64-60DC9CE4D10D}" destId="{63896B36-0371-456A-A882-CC3141C4D7A0}" srcOrd="12" destOrd="0" presId="urn:microsoft.com/office/officeart/2008/layout/VerticalCurvedList#3"/>
    <dgm:cxn modelId="{64B23470-5DA5-4F46-A90E-25E522188A5A}" type="presParOf" srcId="{63896B36-0371-456A-A882-CC3141C4D7A0}" destId="{4CFC0608-79BD-43BF-B94D-31E9AAF26512}" srcOrd="0" destOrd="0" presId="urn:microsoft.com/office/officeart/2008/layout/VerticalCurvedList#3"/>
    <dgm:cxn modelId="{F7888CFC-CF24-4DF7-AB2C-E4B4F39D4A3C}" type="presParOf" srcId="{FEE90944-B1C3-464C-8A64-60DC9CE4D10D}" destId="{0EAAA905-96DC-4956-BC07-551C47EB1467}" srcOrd="13" destOrd="0" presId="urn:microsoft.com/office/officeart/2008/layout/VerticalCurvedList#3"/>
    <dgm:cxn modelId="{EA90CDAF-6B12-4206-B095-34AC07BF4715}" type="presParOf" srcId="{FEE90944-B1C3-464C-8A64-60DC9CE4D10D}" destId="{BFCB41ED-DDCC-4536-8395-0E53D4B38394}" srcOrd="14" destOrd="0" presId="urn:microsoft.com/office/officeart/2008/layout/VerticalCurvedList#3"/>
    <dgm:cxn modelId="{6EBBF2DA-C98D-4610-A0A4-01B41CCAAD47}" type="presParOf" srcId="{BFCB41ED-DDCC-4536-8395-0E53D4B38394}" destId="{0C1C8EC0-2DE0-4F3E-81DC-0290DDF69DCD}" srcOrd="0" destOrd="0" presId="urn:microsoft.com/office/officeart/2008/layout/VerticalCurved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0E5F3-3981-4654-9B7B-AC40F7E2E134}">
      <dsp:nvSpPr>
        <dsp:cNvPr id="0" name=""/>
        <dsp:cNvSpPr/>
      </dsp:nvSpPr>
      <dsp:spPr>
        <a:xfrm>
          <a:off x="0" y="421545"/>
          <a:ext cx="7609044" cy="1052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a:latin typeface="+mn-ea"/>
              <a:ea typeface="+mn-ea"/>
            </a:rPr>
            <a:t>建立综合与分类相结合的个人所得税制，引入教育、养老等六项专项附加扣除，是党中央、国务院部署的重大税制改革，是减税降费的重要举措。</a:t>
          </a:r>
        </a:p>
      </dsp:txBody>
      <dsp:txXfrm>
        <a:off x="51390" y="472935"/>
        <a:ext cx="7506264" cy="949944"/>
      </dsp:txXfrm>
    </dsp:sp>
    <dsp:sp modelId="{01AE2DA9-4C77-4969-8EC3-5870D21148AD}">
      <dsp:nvSpPr>
        <dsp:cNvPr id="0" name=""/>
        <dsp:cNvSpPr/>
      </dsp:nvSpPr>
      <dsp:spPr>
        <a:xfrm>
          <a:off x="0" y="1658590"/>
          <a:ext cx="7609044" cy="1027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77900">
            <a:lnSpc>
              <a:spcPct val="90000"/>
            </a:lnSpc>
            <a:spcBef>
              <a:spcPct val="0"/>
            </a:spcBef>
            <a:spcAft>
              <a:spcPct val="35000"/>
            </a:spcAft>
            <a:buNone/>
          </a:pPr>
          <a:r>
            <a:rPr lang="en-US" altLang="zh-CN" sz="2000" kern="1200" dirty="0">
              <a:solidFill>
                <a:prstClr val="white"/>
              </a:solidFill>
              <a:latin typeface="等线" panose="02010600030101010101" pitchFamily="2" charset="-122"/>
              <a:ea typeface="等线" panose="02010600030101010101" pitchFamily="2" charset="-122"/>
              <a:cs typeface="+mn-cs"/>
            </a:rPr>
            <a:t>2018</a:t>
          </a:r>
          <a:r>
            <a:rPr lang="zh-CN" altLang="en-US" sz="2000" kern="1200" dirty="0">
              <a:solidFill>
                <a:prstClr val="white"/>
              </a:solidFill>
              <a:latin typeface="等线" panose="02010600030101010101" pitchFamily="2" charset="-122"/>
              <a:ea typeface="等线" panose="02010600030101010101" pitchFamily="2" charset="-122"/>
              <a:cs typeface="+mn-cs"/>
            </a:rPr>
            <a:t>年</a:t>
          </a:r>
          <a:r>
            <a:rPr lang="en-US" altLang="zh-CN" sz="2000" kern="1200" dirty="0">
              <a:solidFill>
                <a:prstClr val="white"/>
              </a:solidFill>
              <a:latin typeface="等线" panose="02010600030101010101" pitchFamily="2" charset="-122"/>
              <a:ea typeface="等线" panose="02010600030101010101" pitchFamily="2" charset="-122"/>
              <a:cs typeface="+mn-cs"/>
            </a:rPr>
            <a:t>8</a:t>
          </a:r>
          <a:r>
            <a:rPr lang="zh-CN" altLang="en-US" sz="2000" kern="1200" dirty="0">
              <a:solidFill>
                <a:prstClr val="white"/>
              </a:solidFill>
              <a:latin typeface="等线" panose="02010600030101010101" pitchFamily="2" charset="-122"/>
              <a:ea typeface="等线" panose="02010600030101010101" pitchFamily="2" charset="-122"/>
              <a:cs typeface="+mn-cs"/>
            </a:rPr>
            <a:t>月，习近平主席签署了十三届全国人大常委会第五次会议表决通过的</a:t>
          </a:r>
          <a:r>
            <a:rPr lang="en-US" altLang="en-US" sz="2000" kern="1200" dirty="0">
              <a:solidFill>
                <a:prstClr val="white"/>
              </a:solidFill>
              <a:latin typeface="等线" panose="02010600030101010101" pitchFamily="2" charset="-122"/>
              <a:ea typeface="等线" panose="02010600030101010101" pitchFamily="2" charset="-122"/>
              <a:cs typeface="+mn-cs"/>
            </a:rPr>
            <a:t>《</a:t>
          </a:r>
          <a:r>
            <a:rPr lang="zh-CN" altLang="en-US" sz="2000" kern="1200" dirty="0">
              <a:solidFill>
                <a:prstClr val="white"/>
              </a:solidFill>
              <a:latin typeface="等线" panose="02010600030101010101" pitchFamily="2" charset="-122"/>
              <a:ea typeface="等线" panose="02010600030101010101" pitchFamily="2" charset="-122"/>
              <a:cs typeface="+mn-cs"/>
            </a:rPr>
            <a:t>关于修改</a:t>
          </a:r>
          <a:r>
            <a:rPr lang="en-US" altLang="en-US" sz="2000" kern="1200" dirty="0">
              <a:solidFill>
                <a:prstClr val="white"/>
              </a:solidFill>
              <a:latin typeface="等线" panose="02010600030101010101" pitchFamily="2" charset="-122"/>
              <a:ea typeface="等线" panose="02010600030101010101" pitchFamily="2" charset="-122"/>
              <a:cs typeface="+mn-cs"/>
            </a:rPr>
            <a:t>&lt;</a:t>
          </a:r>
          <a:r>
            <a:rPr lang="zh-CN" altLang="en-US" sz="2000" kern="1200" dirty="0">
              <a:solidFill>
                <a:prstClr val="white"/>
              </a:solidFill>
              <a:latin typeface="等线" panose="02010600030101010101" pitchFamily="2" charset="-122"/>
              <a:ea typeface="等线" panose="02010600030101010101" pitchFamily="2" charset="-122"/>
              <a:cs typeface="+mn-cs"/>
            </a:rPr>
            <a:t>中华人民共和国个人所得税法</a:t>
          </a:r>
          <a:r>
            <a:rPr lang="en-US" altLang="en-US" sz="2000" kern="1200" dirty="0">
              <a:solidFill>
                <a:prstClr val="white"/>
              </a:solidFill>
              <a:latin typeface="等线" panose="02010600030101010101" pitchFamily="2" charset="-122"/>
              <a:ea typeface="等线" panose="02010600030101010101" pitchFamily="2" charset="-122"/>
              <a:cs typeface="+mn-cs"/>
            </a:rPr>
            <a:t>&gt;</a:t>
          </a:r>
          <a:r>
            <a:rPr lang="zh-CN" altLang="en-US" sz="2000" kern="1200" dirty="0">
              <a:solidFill>
                <a:prstClr val="white"/>
              </a:solidFill>
              <a:latin typeface="等线" panose="02010600030101010101" pitchFamily="2" charset="-122"/>
              <a:ea typeface="等线" panose="02010600030101010101" pitchFamily="2" charset="-122"/>
              <a:cs typeface="+mn-cs"/>
            </a:rPr>
            <a:t>的决定</a:t>
          </a:r>
          <a:r>
            <a:rPr lang="en-US" altLang="en-US" sz="2000" kern="1200" dirty="0">
              <a:solidFill>
                <a:prstClr val="white"/>
              </a:solidFill>
              <a:latin typeface="等线" panose="02010600030101010101" pitchFamily="2" charset="-122"/>
              <a:ea typeface="等线" panose="02010600030101010101" pitchFamily="2" charset="-122"/>
              <a:cs typeface="+mn-cs"/>
            </a:rPr>
            <a:t>》</a:t>
          </a:r>
          <a:r>
            <a:rPr lang="zh-CN" altLang="en-US" sz="2000" kern="1200" dirty="0">
              <a:solidFill>
                <a:prstClr val="white"/>
              </a:solidFill>
              <a:latin typeface="等线" panose="02010600030101010101" pitchFamily="2" charset="-122"/>
              <a:ea typeface="等线" panose="02010600030101010101" pitchFamily="2" charset="-122"/>
              <a:cs typeface="+mn-cs"/>
            </a:rPr>
            <a:t>。</a:t>
          </a:r>
        </a:p>
      </dsp:txBody>
      <dsp:txXfrm>
        <a:off x="50176" y="1708766"/>
        <a:ext cx="7508692" cy="927501"/>
      </dsp:txXfrm>
    </dsp:sp>
    <dsp:sp modelId="{0CCB9B42-9FE8-4918-80C8-E36FD342532D}">
      <dsp:nvSpPr>
        <dsp:cNvPr id="0" name=""/>
        <dsp:cNvSpPr/>
      </dsp:nvSpPr>
      <dsp:spPr>
        <a:xfrm>
          <a:off x="0" y="2870764"/>
          <a:ext cx="7609044" cy="1086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77900">
            <a:lnSpc>
              <a:spcPct val="90000"/>
            </a:lnSpc>
            <a:spcBef>
              <a:spcPct val="0"/>
            </a:spcBef>
            <a:spcAft>
              <a:spcPct val="35000"/>
            </a:spcAft>
            <a:buNone/>
          </a:pPr>
          <a:r>
            <a:rPr lang="en-US" altLang="zh-CN" sz="2000" kern="1200" dirty="0">
              <a:solidFill>
                <a:prstClr val="white"/>
              </a:solidFill>
              <a:latin typeface="等线" panose="02010600030101010101" pitchFamily="2" charset="-122"/>
              <a:ea typeface="等线" panose="02010600030101010101" pitchFamily="2" charset="-122"/>
              <a:cs typeface="+mn-cs"/>
            </a:rPr>
            <a:t>2019</a:t>
          </a:r>
          <a:r>
            <a:rPr lang="zh-CN" altLang="en-US" sz="2000" kern="1200" dirty="0">
              <a:solidFill>
                <a:prstClr val="white"/>
              </a:solidFill>
              <a:latin typeface="等线" panose="02010600030101010101" pitchFamily="2" charset="-122"/>
              <a:ea typeface="等线" panose="02010600030101010101" pitchFamily="2" charset="-122"/>
              <a:cs typeface="+mn-cs"/>
            </a:rPr>
            <a:t>年</a:t>
          </a:r>
          <a:r>
            <a:rPr lang="en-US" altLang="zh-CN" sz="2000" kern="1200" dirty="0">
              <a:solidFill>
                <a:prstClr val="white"/>
              </a:solidFill>
              <a:latin typeface="等线" panose="02010600030101010101" pitchFamily="2" charset="-122"/>
              <a:ea typeface="等线" panose="02010600030101010101" pitchFamily="2" charset="-122"/>
              <a:cs typeface="+mn-cs"/>
            </a:rPr>
            <a:t>11</a:t>
          </a:r>
          <a:r>
            <a:rPr lang="zh-CN" altLang="en-US" sz="2000" kern="1200" dirty="0">
              <a:solidFill>
                <a:prstClr val="white"/>
              </a:solidFill>
              <a:latin typeface="等线" panose="02010600030101010101" pitchFamily="2" charset="-122"/>
              <a:ea typeface="等线" panose="02010600030101010101" pitchFamily="2" charset="-122"/>
              <a:cs typeface="+mn-cs"/>
            </a:rPr>
            <a:t>月，李克强总理主持召开国务院常务会议指出，要合理有序建立个人所得税年度汇算清缴制度，使专项附加扣除政策更好落实并不断完善，实现税制可持续。</a:t>
          </a:r>
        </a:p>
      </dsp:txBody>
      <dsp:txXfrm>
        <a:off x="53055" y="2923819"/>
        <a:ext cx="7502934" cy="980727"/>
      </dsp:txXfrm>
    </dsp:sp>
    <dsp:sp modelId="{6BFF6CA8-98B2-4691-8022-F0A4E5D55EF6}">
      <dsp:nvSpPr>
        <dsp:cNvPr id="0" name=""/>
        <dsp:cNvSpPr/>
      </dsp:nvSpPr>
      <dsp:spPr>
        <a:xfrm>
          <a:off x="0" y="4141921"/>
          <a:ext cx="7609044" cy="1018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77900">
            <a:lnSpc>
              <a:spcPct val="90000"/>
            </a:lnSpc>
            <a:spcBef>
              <a:spcPct val="0"/>
            </a:spcBef>
            <a:spcAft>
              <a:spcPct val="35000"/>
            </a:spcAft>
            <a:buNone/>
          </a:pPr>
          <a:r>
            <a:rPr lang="zh-CN" altLang="en-US" sz="2000" kern="1200" dirty="0">
              <a:solidFill>
                <a:prstClr val="white"/>
              </a:solidFill>
              <a:latin typeface="等线" panose="02010600030101010101" pitchFamily="2" charset="-122"/>
              <a:ea typeface="等线" panose="02010600030101010101" pitchFamily="2" charset="-122"/>
              <a:cs typeface="+mn-cs"/>
            </a:rPr>
            <a:t>全国税务系统要将落实好个人所得税改革，作为利民惠民的重要工作来谋划推进，坚决担负好改革之责，坚决完成好改革重任。</a:t>
          </a:r>
        </a:p>
      </dsp:txBody>
      <dsp:txXfrm>
        <a:off x="49717" y="4191638"/>
        <a:ext cx="7509610" cy="919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41728" cy="5330971"/>
        <a:chOff x="0" y="0"/>
        <a:chExt cx="6841728" cy="5330971"/>
      </a:xfrm>
    </dsp:grpSpPr>
    <dsp:sp modelId="{16184B1A-82CD-466B-A159-205F1418A243}">
      <dsp:nvSpPr>
        <dsp:cNvPr id="3" name="直角上箭头 2"/>
        <dsp:cNvSpPr/>
      </dsp:nvSpPr>
      <dsp:spPr bwMode="white">
        <a:xfrm rot="5400000">
          <a:off x="855622" y="886893"/>
          <a:ext cx="752633" cy="856846"/>
        </a:xfrm>
        <a:prstGeom prst="bentUpArrow">
          <a:avLst>
            <a:gd name="adj1" fmla="val 32840"/>
            <a:gd name="adj2" fmla="val 25000"/>
            <a:gd name="adj3" fmla="val 35780"/>
          </a:avLst>
        </a:prstGeom>
      </dsp:spPr>
      <dsp:style>
        <a:lnRef idx="2">
          <a:schemeClr val="lt1"/>
        </a:lnRef>
        <a:fillRef idx="1">
          <a:schemeClr val="accent1">
            <a:tint val="50000"/>
          </a:schemeClr>
        </a:fillRef>
        <a:effectRef idx="0">
          <a:scrgbClr r="0" g="0" b="0"/>
        </a:effectRef>
        <a:fontRef idx="minor"/>
      </dsp:style>
      <dsp:txXfrm rot="5400000">
        <a:off x="855622" y="886893"/>
        <a:ext cx="752633" cy="856846"/>
      </dsp:txXfrm>
    </dsp:sp>
    <dsp:sp modelId="{BB9CD0A3-72DF-4E56-9F59-C7198BE41ABF}">
      <dsp:nvSpPr>
        <dsp:cNvPr id="4" name="圆角矩形 3"/>
        <dsp:cNvSpPr/>
      </dsp:nvSpPr>
      <dsp:spPr bwMode="white">
        <a:xfrm>
          <a:off x="647483" y="0"/>
          <a:ext cx="1266991" cy="886853"/>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全年收入</a:t>
          </a:r>
        </a:p>
      </dsp:txBody>
      <dsp:txXfrm>
        <a:off x="647483" y="0"/>
        <a:ext cx="1266991" cy="886853"/>
      </dsp:txXfrm>
    </dsp:sp>
    <dsp:sp modelId="{B20510FF-A009-408C-BB72-69D2714AE11A}">
      <dsp:nvSpPr>
        <dsp:cNvPr id="5" name="矩形 4"/>
        <dsp:cNvSpPr/>
      </dsp:nvSpPr>
      <dsp:spPr bwMode="white">
        <a:xfrm>
          <a:off x="2116855" y="89599"/>
          <a:ext cx="921488" cy="71679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zh-CN" altLang="en-US" sz="1400" dirty="0">
              <a:solidFill>
                <a:schemeClr val="tx1"/>
              </a:solidFill>
            </a:rPr>
            <a:t>工资薪金</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劳务报酬</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稿酬</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特许权使用费</a:t>
          </a:r>
          <a:endParaRPr>
            <a:solidFill>
              <a:schemeClr val="tx1"/>
            </a:solidFill>
          </a:endParaRPr>
        </a:p>
      </dsp:txBody>
      <dsp:txXfrm>
        <a:off x="2116855" y="89599"/>
        <a:ext cx="921488" cy="716793"/>
      </dsp:txXfrm>
    </dsp:sp>
    <dsp:sp modelId="{CE2B50B5-F95D-4E7F-84F2-CCCC4295B997}">
      <dsp:nvSpPr>
        <dsp:cNvPr id="6" name="直角上箭头 5"/>
        <dsp:cNvSpPr/>
      </dsp:nvSpPr>
      <dsp:spPr bwMode="white">
        <a:xfrm rot="5400000">
          <a:off x="1925565" y="1997922"/>
          <a:ext cx="752633" cy="856846"/>
        </a:xfrm>
        <a:prstGeom prst="bentUpArrow">
          <a:avLst>
            <a:gd name="adj1" fmla="val 32840"/>
            <a:gd name="adj2" fmla="val 25000"/>
            <a:gd name="adj3" fmla="val 35780"/>
          </a:avLst>
        </a:prstGeom>
      </dsp:spPr>
      <dsp:style>
        <a:lnRef idx="2">
          <a:schemeClr val="lt1"/>
        </a:lnRef>
        <a:fillRef idx="1">
          <a:schemeClr val="accent1">
            <a:tint val="50000"/>
          </a:schemeClr>
        </a:fillRef>
        <a:effectRef idx="0">
          <a:scrgbClr r="0" g="0" b="0"/>
        </a:effectRef>
        <a:fontRef idx="minor"/>
      </dsp:style>
      <dsp:txXfrm rot="5400000">
        <a:off x="1925565" y="1997922"/>
        <a:ext cx="752633" cy="856846"/>
      </dsp:txXfrm>
    </dsp:sp>
    <dsp:sp modelId="{38CFD1BB-EC82-40C2-BFEF-797FF0AFF4E3}">
      <dsp:nvSpPr>
        <dsp:cNvPr id="7" name="圆角矩形 6"/>
        <dsp:cNvSpPr/>
      </dsp:nvSpPr>
      <dsp:spPr bwMode="white">
        <a:xfrm>
          <a:off x="1717426" y="1111030"/>
          <a:ext cx="1266991" cy="886853"/>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全年费用</a:t>
          </a:r>
        </a:p>
      </dsp:txBody>
      <dsp:txXfrm>
        <a:off x="1717426" y="1111030"/>
        <a:ext cx="1266991" cy="886853"/>
      </dsp:txXfrm>
    </dsp:sp>
    <dsp:sp modelId="{F755D263-BC0D-48E2-A399-00D6DD57DDF5}">
      <dsp:nvSpPr>
        <dsp:cNvPr id="8" name="矩形 7"/>
        <dsp:cNvSpPr/>
      </dsp:nvSpPr>
      <dsp:spPr bwMode="white">
        <a:xfrm>
          <a:off x="3225724" y="1206170"/>
          <a:ext cx="921488" cy="71679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en-US" altLang="zh-CN" sz="1400" dirty="0">
              <a:solidFill>
                <a:schemeClr val="tx1"/>
              </a:solidFill>
            </a:rPr>
            <a:t>6</a:t>
          </a:r>
          <a:r>
            <a:rPr lang="zh-CN" altLang="en-US" sz="1400" dirty="0">
              <a:solidFill>
                <a:schemeClr val="tx1"/>
              </a:solidFill>
            </a:rPr>
            <a:t>万元</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三险一金</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专项附加扣除</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其他</a:t>
          </a:r>
          <a:endParaRPr>
            <a:solidFill>
              <a:schemeClr val="tx1"/>
            </a:solidFill>
          </a:endParaRPr>
        </a:p>
      </dsp:txBody>
      <dsp:txXfrm>
        <a:off x="3225724" y="1206170"/>
        <a:ext cx="921488" cy="716793"/>
      </dsp:txXfrm>
    </dsp:sp>
    <dsp:sp modelId="{19D35D1D-5387-4FB4-B905-0B41CA5D00C4}">
      <dsp:nvSpPr>
        <dsp:cNvPr id="9" name="直角上箭头 8"/>
        <dsp:cNvSpPr/>
      </dsp:nvSpPr>
      <dsp:spPr bwMode="white">
        <a:xfrm rot="5400000">
          <a:off x="2995508" y="3108952"/>
          <a:ext cx="752633" cy="856846"/>
        </a:xfrm>
        <a:prstGeom prst="bentUpArrow">
          <a:avLst>
            <a:gd name="adj1" fmla="val 32840"/>
            <a:gd name="adj2" fmla="val 25000"/>
            <a:gd name="adj3" fmla="val 35780"/>
          </a:avLst>
        </a:prstGeom>
      </dsp:spPr>
      <dsp:style>
        <a:lnRef idx="2">
          <a:schemeClr val="lt1"/>
        </a:lnRef>
        <a:fillRef idx="1">
          <a:schemeClr val="accent1">
            <a:tint val="50000"/>
          </a:schemeClr>
        </a:fillRef>
        <a:effectRef idx="0">
          <a:scrgbClr r="0" g="0" b="0"/>
        </a:effectRef>
        <a:fontRef idx="minor"/>
      </dsp:style>
      <dsp:txXfrm rot="5400000">
        <a:off x="2995508" y="3108952"/>
        <a:ext cx="752633" cy="856846"/>
      </dsp:txXfrm>
    </dsp:sp>
    <dsp:sp modelId="{8D77E6B4-E170-4890-BE42-40E91B134AFC}">
      <dsp:nvSpPr>
        <dsp:cNvPr id="10" name="圆角矩形 9"/>
        <dsp:cNvSpPr/>
      </dsp:nvSpPr>
      <dsp:spPr bwMode="white">
        <a:xfrm>
          <a:off x="2787369" y="2222059"/>
          <a:ext cx="1266991" cy="886853"/>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全年应缴税额</a:t>
          </a:r>
        </a:p>
      </dsp:txBody>
      <dsp:txXfrm>
        <a:off x="2787369" y="2222059"/>
        <a:ext cx="1266991" cy="886853"/>
      </dsp:txXfrm>
    </dsp:sp>
    <dsp:sp modelId="{E9EA6BF2-150E-491F-ACAD-BEB4E196E319}">
      <dsp:nvSpPr>
        <dsp:cNvPr id="11" name="矩形 10"/>
        <dsp:cNvSpPr/>
      </dsp:nvSpPr>
      <dsp:spPr bwMode="white">
        <a:xfrm>
          <a:off x="4293010" y="2303896"/>
          <a:ext cx="921488" cy="71679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zh-CN" altLang="en-US" sz="1400" dirty="0">
              <a:solidFill>
                <a:schemeClr val="tx1"/>
              </a:solidFill>
            </a:rPr>
            <a:t>乘适用税率</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速算扣除数</a:t>
          </a:r>
          <a:endParaRPr>
            <a:solidFill>
              <a:schemeClr val="tx1"/>
            </a:solidFill>
          </a:endParaRPr>
        </a:p>
      </dsp:txBody>
      <dsp:txXfrm>
        <a:off x="4293010" y="2303896"/>
        <a:ext cx="921488" cy="716793"/>
      </dsp:txXfrm>
    </dsp:sp>
    <dsp:sp modelId="{6AEDA01B-ACD7-40F2-88B5-42B8FB21F6BA}">
      <dsp:nvSpPr>
        <dsp:cNvPr id="12" name="直角上箭头 11"/>
        <dsp:cNvSpPr/>
      </dsp:nvSpPr>
      <dsp:spPr bwMode="white">
        <a:xfrm rot="5400000">
          <a:off x="4065451" y="4219982"/>
          <a:ext cx="752633" cy="856846"/>
        </a:xfrm>
        <a:prstGeom prst="bentUpArrow">
          <a:avLst>
            <a:gd name="adj1" fmla="val 32840"/>
            <a:gd name="adj2" fmla="val 25000"/>
            <a:gd name="adj3" fmla="val 35780"/>
          </a:avLst>
        </a:prstGeom>
      </dsp:spPr>
      <dsp:style>
        <a:lnRef idx="2">
          <a:schemeClr val="lt1"/>
        </a:lnRef>
        <a:fillRef idx="1">
          <a:schemeClr val="accent1">
            <a:tint val="50000"/>
          </a:schemeClr>
        </a:fillRef>
        <a:effectRef idx="0">
          <a:scrgbClr r="0" g="0" b="0"/>
        </a:effectRef>
        <a:fontRef idx="minor"/>
      </dsp:style>
      <dsp:txXfrm rot="5400000">
        <a:off x="4065451" y="4219982"/>
        <a:ext cx="752633" cy="856846"/>
      </dsp:txXfrm>
    </dsp:sp>
    <dsp:sp modelId="{8BF3FF80-6867-4870-A4B3-8EA5CF223665}">
      <dsp:nvSpPr>
        <dsp:cNvPr id="13" name="圆角矩形 12"/>
        <dsp:cNvSpPr/>
      </dsp:nvSpPr>
      <dsp:spPr bwMode="white">
        <a:xfrm>
          <a:off x="3857312" y="3333089"/>
          <a:ext cx="1266991" cy="886853"/>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已预缴税额</a:t>
          </a:r>
        </a:p>
      </dsp:txBody>
      <dsp:txXfrm>
        <a:off x="3857312" y="3333089"/>
        <a:ext cx="1266991" cy="886853"/>
      </dsp:txXfrm>
    </dsp:sp>
    <dsp:sp modelId="{49B1A8C2-E067-4DEE-8915-6B94001B1AA5}">
      <dsp:nvSpPr>
        <dsp:cNvPr id="14" name="矩形 13"/>
        <dsp:cNvSpPr/>
      </dsp:nvSpPr>
      <dsp:spPr bwMode="white">
        <a:xfrm>
          <a:off x="5124302" y="3422688"/>
          <a:ext cx="921488" cy="71679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zh-CN" altLang="en-US" sz="1400" dirty="0">
              <a:solidFill>
                <a:schemeClr val="tx1"/>
              </a:solidFill>
            </a:rPr>
            <a:t>扣缴单位</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按月按次</a:t>
          </a:r>
          <a:endParaRPr lang="zh-CN" altLang="en-US" sz="1400" dirty="0">
            <a:solidFill>
              <a:schemeClr val="tx1"/>
            </a:solidFill>
          </a:endParaRPr>
        </a:p>
        <a:p>
          <a:pPr marL="114300" lvl="1" indent="-114300">
            <a:lnSpc>
              <a:spcPct val="100000"/>
            </a:lnSpc>
            <a:spcBef>
              <a:spcPct val="0"/>
            </a:spcBef>
            <a:spcAft>
              <a:spcPct val="15000"/>
            </a:spcAft>
            <a:buChar char="•"/>
          </a:pPr>
          <a:r>
            <a:rPr lang="zh-CN" altLang="en-US" sz="1400" dirty="0">
              <a:solidFill>
                <a:schemeClr val="tx1"/>
              </a:solidFill>
            </a:rPr>
            <a:t>预扣预缴</a:t>
          </a:r>
          <a:endParaRPr>
            <a:solidFill>
              <a:schemeClr val="tx1"/>
            </a:solidFill>
          </a:endParaRPr>
        </a:p>
      </dsp:txBody>
      <dsp:txXfrm>
        <a:off x="5124302" y="3422688"/>
        <a:ext cx="921488" cy="716793"/>
      </dsp:txXfrm>
    </dsp:sp>
    <dsp:sp modelId="{78184E44-23B9-4C55-9C25-A8BE659C40B1}">
      <dsp:nvSpPr>
        <dsp:cNvPr id="15" name="圆角矩形 14"/>
        <dsp:cNvSpPr/>
      </dsp:nvSpPr>
      <dsp:spPr bwMode="white">
        <a:xfrm>
          <a:off x="4927255" y="4444118"/>
          <a:ext cx="1266991" cy="886853"/>
        </a:xfrm>
        <a:prstGeom prst="roundRect">
          <a:avLst>
            <a:gd name="adj" fmla="val 16670"/>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应补退税额</a:t>
          </a:r>
        </a:p>
      </dsp:txBody>
      <dsp:txXfrm>
        <a:off x="4927255" y="4444118"/>
        <a:ext cx="1266991" cy="8868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30268" cy="4461531"/>
        <a:chOff x="0" y="0"/>
        <a:chExt cx="8330268" cy="4461531"/>
      </a:xfrm>
    </dsp:grpSpPr>
    <dsp:sp modelId="{A63EB074-36B2-4129-A0F0-42DB3F097652}">
      <dsp:nvSpPr>
        <dsp:cNvPr id="3" name="圆角矩形 2"/>
        <dsp:cNvSpPr/>
      </dsp:nvSpPr>
      <dsp:spPr bwMode="white">
        <a:xfrm>
          <a:off x="0" y="0"/>
          <a:ext cx="4014587" cy="4461531"/>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Body>
        <a:bodyPr lIns="220979" tIns="220979" rIns="220979" bIns="220979"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r>
            <a:rPr lang="zh-CN" altLang="en-US" dirty="0">
              <a:solidFill>
                <a:schemeClr val="dk1"/>
              </a:solidFill>
            </a:rPr>
            <a:t>查遗补漏</a:t>
          </a:r>
          <a:endParaRPr>
            <a:solidFill>
              <a:schemeClr val="dk1"/>
            </a:solidFill>
          </a:endParaRPr>
        </a:p>
      </dsp:txBody>
      <dsp:txXfrm>
        <a:off x="0" y="0"/>
        <a:ext cx="4014587" cy="4461531"/>
      </dsp:txXfrm>
    </dsp:sp>
    <dsp:sp modelId="{012866EA-3CA5-4306-93FF-912B00354D06}">
      <dsp:nvSpPr>
        <dsp:cNvPr id="4" name="圆角矩形 3"/>
        <dsp:cNvSpPr/>
      </dsp:nvSpPr>
      <dsp:spPr bwMode="white">
        <a:xfrm>
          <a:off x="401459" y="1338459"/>
          <a:ext cx="3211670" cy="289999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71120" tIns="53340" rIns="71120" bIns="5334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zh-CN" altLang="en-US" dirty="0"/>
            <a:t>解决平时未足额享受扣除项目的问题：</a:t>
          </a:r>
          <a:endParaRPr lang="zh-CN" altLang="en-US" dirty="0"/>
        </a:p>
        <a:p>
          <a:pPr lvl="1">
            <a:lnSpc>
              <a:spcPct val="100000"/>
            </a:lnSpc>
            <a:spcBef>
              <a:spcPct val="0"/>
            </a:spcBef>
            <a:spcAft>
              <a:spcPct val="15000"/>
            </a:spcAft>
            <a:buChar char="•"/>
          </a:pPr>
          <a:r>
            <a:rPr lang="zh-CN" altLang="en-US" dirty="0"/>
            <a:t>未及时申报专扣等</a:t>
          </a:r>
          <a:endParaRPr lang="zh-CN" altLang="en-US" dirty="0"/>
        </a:p>
        <a:p>
          <a:pPr lvl="1">
            <a:lnSpc>
              <a:spcPct val="100000"/>
            </a:lnSpc>
            <a:spcBef>
              <a:spcPct val="0"/>
            </a:spcBef>
            <a:spcAft>
              <a:spcPct val="15000"/>
            </a:spcAft>
            <a:buChar char="•"/>
          </a:pPr>
          <a:r>
            <a:rPr lang="zh-CN" altLang="en-US"/>
            <a:t>大病医疗结算时间长</a:t>
          </a:r>
        </a:p>
      </dsp:txBody>
      <dsp:txXfrm>
        <a:off x="401459" y="1338459"/>
        <a:ext cx="3211670" cy="2899995"/>
      </dsp:txXfrm>
    </dsp:sp>
    <dsp:sp modelId="{83A54772-15B0-4F74-83B7-AF745E722C7A}">
      <dsp:nvSpPr>
        <dsp:cNvPr id="5" name="圆角矩形 4"/>
        <dsp:cNvSpPr/>
      </dsp:nvSpPr>
      <dsp:spPr bwMode="white">
        <a:xfrm>
          <a:off x="4315681" y="0"/>
          <a:ext cx="4014587" cy="4461531"/>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Body>
        <a:bodyPr lIns="220979" tIns="220979" rIns="220979" bIns="220979"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r>
            <a:rPr lang="zh-CN" altLang="en-US" dirty="0">
              <a:solidFill>
                <a:schemeClr val="dk1"/>
              </a:solidFill>
            </a:rPr>
            <a:t>多退少补</a:t>
          </a:r>
          <a:endParaRPr>
            <a:solidFill>
              <a:schemeClr val="dk1"/>
            </a:solidFill>
          </a:endParaRPr>
        </a:p>
      </dsp:txBody>
      <dsp:txXfrm>
        <a:off x="4315681" y="0"/>
        <a:ext cx="4014587" cy="4461531"/>
      </dsp:txXfrm>
    </dsp:sp>
    <dsp:sp modelId="{0946AAFE-7798-4D41-BEE7-5B0DC6FBBD3C}">
      <dsp:nvSpPr>
        <dsp:cNvPr id="6" name="圆角矩形 5"/>
        <dsp:cNvSpPr/>
      </dsp:nvSpPr>
      <dsp:spPr bwMode="white">
        <a:xfrm>
          <a:off x="4717140" y="1338459"/>
          <a:ext cx="3211670" cy="289999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71120" tIns="53340" rIns="71120" bIns="5334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zh-CN" altLang="en-US" dirty="0"/>
            <a:t>解决预缴和全年汇算的差额问题：</a:t>
          </a:r>
          <a:endParaRPr lang="zh-CN" altLang="en-US" dirty="0"/>
        </a:p>
        <a:p>
          <a:pPr lvl="1">
            <a:lnSpc>
              <a:spcPct val="100000"/>
            </a:lnSpc>
            <a:spcBef>
              <a:spcPct val="0"/>
            </a:spcBef>
            <a:spcAft>
              <a:spcPct val="15000"/>
            </a:spcAft>
            <a:buChar char="•"/>
          </a:pPr>
          <a:r>
            <a:rPr lang="zh-CN" altLang="en-US" dirty="0"/>
            <a:t>每月收入波动大</a:t>
          </a:r>
          <a:endParaRPr lang="zh-CN" altLang="en-US" dirty="0"/>
        </a:p>
        <a:p>
          <a:pPr lvl="1">
            <a:lnSpc>
              <a:spcPct val="100000"/>
            </a:lnSpc>
            <a:spcBef>
              <a:spcPct val="0"/>
            </a:spcBef>
            <a:spcAft>
              <a:spcPct val="15000"/>
            </a:spcAft>
            <a:buChar char="•"/>
          </a:pPr>
          <a:r>
            <a:rPr lang="zh-CN" altLang="en-US" dirty="0"/>
            <a:t>年中跳槽中断累计预扣</a:t>
          </a:r>
          <a:endParaRPr lang="zh-CN" altLang="en-US" dirty="0"/>
        </a:p>
        <a:p>
          <a:pPr lvl="1">
            <a:lnSpc>
              <a:spcPct val="100000"/>
            </a:lnSpc>
            <a:spcBef>
              <a:spcPct val="0"/>
            </a:spcBef>
            <a:spcAft>
              <a:spcPct val="15000"/>
            </a:spcAft>
            <a:buChar char="•"/>
          </a:pPr>
          <a:r>
            <a:rPr lang="zh-CN" altLang="en-US" dirty="0"/>
            <a:t>劳务报酬、稿酬、特许权使用费预缴</a:t>
          </a:r>
        </a:p>
      </dsp:txBody>
      <dsp:txXfrm>
        <a:off x="4717140" y="1338459"/>
        <a:ext cx="3211670" cy="2899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949013" cy="3179258"/>
        <a:chOff x="0" y="0"/>
        <a:chExt cx="4949013" cy="3179258"/>
      </a:xfrm>
    </dsp:grpSpPr>
    <dsp:sp modelId="{8883D6E2-1B67-484C-A28D-12532559AE68}">
      <dsp:nvSpPr>
        <dsp:cNvPr id="3" name="圆角矩形 2"/>
        <dsp:cNvSpPr/>
      </dsp:nvSpPr>
      <dsp:spPr bwMode="white">
        <a:xfrm>
          <a:off x="134431" y="0"/>
          <a:ext cx="1919593" cy="153779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ts val="2800"/>
            </a:lnSpc>
            <a:spcBef>
              <a:spcPct val="0"/>
            </a:spcBef>
            <a:spcAft>
              <a:spcPct val="35000"/>
            </a:spcAft>
          </a:pPr>
          <a:r>
            <a:rPr lang="zh-CN" altLang="en-US" sz="2400" b="1" dirty="0">
              <a:latin typeface="微软雅黑" panose="020B0503020204020204" pitchFamily="34" charset="-122"/>
              <a:ea typeface="微软雅黑" panose="020B0503020204020204" pitchFamily="34" charset="-122"/>
            </a:rPr>
            <a:t>不并入</a:t>
          </a:r>
          <a:endParaRPr lang="en-US" altLang="zh-CN" sz="2400" b="1" dirty="0">
            <a:latin typeface="微软雅黑" panose="020B0503020204020204" pitchFamily="34" charset="-122"/>
            <a:ea typeface="微软雅黑" panose="020B0503020204020204" pitchFamily="34" charset="-122"/>
          </a:endParaRPr>
        </a:p>
        <a:p>
          <a:pPr lvl="0">
            <a:lnSpc>
              <a:spcPts val="2800"/>
            </a:lnSpc>
            <a:spcBef>
              <a:spcPct val="0"/>
            </a:spcBef>
            <a:spcAft>
              <a:spcPct val="35000"/>
            </a:spcAft>
          </a:pPr>
          <a:r>
            <a:rPr lang="zh-CN" altLang="en-US" sz="2400" b="1" dirty="0">
              <a:latin typeface="微软雅黑" panose="020B0503020204020204" pitchFamily="34" charset="-122"/>
              <a:ea typeface="微软雅黑" panose="020B0503020204020204" pitchFamily="34" charset="-122"/>
            </a:rPr>
            <a:t>综合所得</a:t>
          </a:r>
        </a:p>
      </dsp:txBody>
      <dsp:txXfrm>
        <a:off x="134431" y="0"/>
        <a:ext cx="1919593" cy="1537795"/>
      </dsp:txXfrm>
    </dsp:sp>
    <dsp:sp modelId="{A5F0770C-422F-4E60-B907-3E8D210AA621}">
      <dsp:nvSpPr>
        <dsp:cNvPr id="5" name="任意多边形 4"/>
        <dsp:cNvSpPr/>
      </dsp:nvSpPr>
      <dsp:spPr bwMode="white">
        <a:xfrm>
          <a:off x="326390" y="1537795"/>
          <a:ext cx="191959" cy="940706"/>
        </a:xfrm>
        <a:custGeom>
          <a:avLst/>
          <a:gdLst/>
          <a:ahLst/>
          <a:cxnLst/>
          <a:pathLst>
            <a:path w="302" h="1481">
              <a:moveTo>
                <a:pt x="0" y="0"/>
              </a:moveTo>
              <a:lnTo>
                <a:pt x="0" y="1481"/>
              </a:lnTo>
              <a:lnTo>
                <a:pt x="302" y="1481"/>
              </a:lnTo>
            </a:path>
          </a:pathLst>
        </a:custGeom>
      </dsp:spPr>
      <dsp:style>
        <a:lnRef idx="2">
          <a:schemeClr val="accent1">
            <a:shade val="60000"/>
          </a:schemeClr>
        </a:lnRef>
        <a:fillRef idx="0">
          <a:schemeClr val="accent1"/>
        </a:fillRef>
        <a:effectRef idx="0">
          <a:scrgbClr r="0" g="0" b="0"/>
        </a:effectRef>
        <a:fontRef idx="minor"/>
      </dsp:style>
      <dsp:txXfrm>
        <a:off x="326390" y="1537795"/>
        <a:ext cx="191959" cy="940706"/>
      </dsp:txXfrm>
    </dsp:sp>
    <dsp:sp modelId="{32A935BC-7788-4943-A900-89F3FD5EA959}">
      <dsp:nvSpPr>
        <dsp:cNvPr id="6" name="圆角矩形 5"/>
        <dsp:cNvSpPr/>
      </dsp:nvSpPr>
      <dsp:spPr bwMode="white">
        <a:xfrm>
          <a:off x="518350" y="1777744"/>
          <a:ext cx="1746599" cy="1401514"/>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ts val="2800"/>
            </a:lnSpc>
            <a:spcBef>
              <a:spcPct val="0"/>
            </a:spcBef>
            <a:spcAft>
              <a:spcPct val="35000"/>
            </a:spcAft>
          </a:pPr>
          <a:r>
            <a:rPr lang="zh-CN" altLang="en-US" sz="2400" b="1" dirty="0">
              <a:solidFill>
                <a:schemeClr val="dk1"/>
              </a:solidFill>
              <a:latin typeface="微软雅黑" panose="020B0503020204020204" pitchFamily="34" charset="-122"/>
              <a:ea typeface="微软雅黑" panose="020B0503020204020204" pitchFamily="34" charset="-122"/>
            </a:rPr>
            <a:t>单独</a:t>
          </a:r>
          <a:endParaRPr lang="en-US" altLang="zh-CN" sz="2400" b="1" dirty="0">
            <a:solidFill>
              <a:schemeClr val="dk1"/>
            </a:solidFill>
            <a:latin typeface="微软雅黑" panose="020B0503020204020204" pitchFamily="34" charset="-122"/>
            <a:ea typeface="微软雅黑" panose="020B0503020204020204" pitchFamily="34" charset="-122"/>
          </a:endParaRPr>
        </a:p>
        <a:p>
          <a:pPr lvl="0">
            <a:lnSpc>
              <a:spcPts val="2800"/>
            </a:lnSpc>
            <a:spcBef>
              <a:spcPct val="0"/>
            </a:spcBef>
            <a:spcAft>
              <a:spcPct val="35000"/>
            </a:spcAft>
          </a:pPr>
          <a:r>
            <a:rPr lang="zh-CN" altLang="en-US" sz="2400" b="1" dirty="0">
              <a:solidFill>
                <a:schemeClr val="dk1"/>
              </a:solidFill>
              <a:latin typeface="微软雅黑" panose="020B0503020204020204" pitchFamily="34" charset="-122"/>
              <a:ea typeface="微软雅黑" panose="020B0503020204020204" pitchFamily="34" charset="-122"/>
            </a:rPr>
            <a:t>计算纳税</a:t>
          </a:r>
          <a:endParaRPr>
            <a:solidFill>
              <a:schemeClr val="dk1"/>
            </a:solidFill>
          </a:endParaRPr>
        </a:p>
      </dsp:txBody>
      <dsp:txXfrm>
        <a:off x="518350" y="1777744"/>
        <a:ext cx="1746599" cy="1401514"/>
      </dsp:txXfrm>
    </dsp:sp>
    <dsp:sp modelId="{2738137A-7411-441F-8F9C-A3025811F089}">
      <dsp:nvSpPr>
        <dsp:cNvPr id="7" name="圆角矩形 6"/>
        <dsp:cNvSpPr/>
      </dsp:nvSpPr>
      <dsp:spPr bwMode="white">
        <a:xfrm>
          <a:off x="2533922" y="0"/>
          <a:ext cx="1919593" cy="1537795"/>
        </a:xfrm>
        <a:prstGeom prst="roundRect">
          <a:avLst>
            <a:gd name="adj" fmla="val 10000"/>
          </a:avLst>
        </a:prstGeom>
        <a:solidFill>
          <a:srgbClr val="00B0F0">
            <a:alpha val="50000"/>
          </a:srgbClr>
        </a:solidFill>
      </dsp:spPr>
      <dsp:style>
        <a:lnRef idx="2">
          <a:schemeClr val="lt1"/>
        </a:lnRef>
        <a:fillRef idx="1">
          <a:schemeClr val="accent1"/>
        </a:fillRef>
        <a:effectRef idx="0">
          <a:scrgbClr r="0" g="0" b="0"/>
        </a:effectRef>
        <a:fontRef idx="minor">
          <a:schemeClr val="lt1"/>
        </a:fontRef>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ts val="2800"/>
            </a:lnSpc>
            <a:spcBef>
              <a:spcPct val="0"/>
            </a:spcBef>
            <a:spcAft>
              <a:spcPct val="35000"/>
            </a:spcAft>
          </a:pPr>
          <a:r>
            <a:rPr lang="zh-CN" altLang="en-US" sz="2400" b="1" dirty="0">
              <a:solidFill>
                <a:schemeClr val="tx1"/>
              </a:solidFill>
              <a:latin typeface="微软雅黑" panose="020B0503020204020204" pitchFamily="34" charset="-122"/>
              <a:ea typeface="微软雅黑" panose="020B0503020204020204" pitchFamily="34" charset="-122"/>
            </a:rPr>
            <a:t>并入</a:t>
          </a:r>
          <a:endParaRPr lang="en-US" altLang="zh-CN" sz="2400" b="1" dirty="0">
            <a:solidFill>
              <a:schemeClr val="tx1"/>
            </a:solidFill>
            <a:latin typeface="微软雅黑" panose="020B0503020204020204" pitchFamily="34" charset="-122"/>
            <a:ea typeface="微软雅黑" panose="020B0503020204020204" pitchFamily="34" charset="-122"/>
          </a:endParaRPr>
        </a:p>
        <a:p>
          <a:pPr lvl="0">
            <a:lnSpc>
              <a:spcPts val="2800"/>
            </a:lnSpc>
            <a:spcBef>
              <a:spcPct val="0"/>
            </a:spcBef>
            <a:spcAft>
              <a:spcPct val="35000"/>
            </a:spcAft>
          </a:pPr>
          <a:r>
            <a:rPr lang="zh-CN" altLang="en-US" sz="2400" b="1" dirty="0">
              <a:solidFill>
                <a:schemeClr val="tx1"/>
              </a:solidFill>
              <a:latin typeface="微软雅黑" panose="020B0503020204020204" pitchFamily="34" charset="-122"/>
              <a:ea typeface="微软雅黑" panose="020B0503020204020204" pitchFamily="34" charset="-122"/>
            </a:rPr>
            <a:t>综合所得</a:t>
          </a:r>
        </a:p>
      </dsp:txBody>
      <dsp:txXfrm>
        <a:off x="2533922" y="0"/>
        <a:ext cx="1919593" cy="1537795"/>
      </dsp:txXfrm>
    </dsp:sp>
    <dsp:sp modelId="{277C609E-B404-4919-8B19-0DCD3ADAE422}">
      <dsp:nvSpPr>
        <dsp:cNvPr id="9" name="任意多边形 8"/>
        <dsp:cNvSpPr/>
      </dsp:nvSpPr>
      <dsp:spPr bwMode="white">
        <a:xfrm>
          <a:off x="2725881" y="1537795"/>
          <a:ext cx="191959" cy="940706"/>
        </a:xfrm>
        <a:custGeom>
          <a:avLst/>
          <a:gdLst/>
          <a:ahLst/>
          <a:cxnLst/>
          <a:pathLst>
            <a:path w="302" h="1481">
              <a:moveTo>
                <a:pt x="0" y="0"/>
              </a:moveTo>
              <a:lnTo>
                <a:pt x="0" y="1481"/>
              </a:lnTo>
              <a:lnTo>
                <a:pt x="302" y="1481"/>
              </a:lnTo>
            </a:path>
          </a:pathLst>
        </a:custGeom>
      </dsp:spPr>
      <dsp:style>
        <a:lnRef idx="2">
          <a:schemeClr val="accent1">
            <a:shade val="60000"/>
          </a:schemeClr>
        </a:lnRef>
        <a:fillRef idx="0">
          <a:schemeClr val="accent1"/>
        </a:fillRef>
        <a:effectRef idx="0">
          <a:scrgbClr r="0" g="0" b="0"/>
        </a:effectRef>
        <a:fontRef idx="minor"/>
      </dsp:style>
      <dsp:txXfrm>
        <a:off x="2725881" y="1537795"/>
        <a:ext cx="191959" cy="940706"/>
      </dsp:txXfrm>
    </dsp:sp>
    <dsp:sp modelId="{ECCF90B0-E38F-447B-966A-891CCB0678A1}">
      <dsp:nvSpPr>
        <dsp:cNvPr id="10" name="圆角矩形 9"/>
        <dsp:cNvSpPr/>
      </dsp:nvSpPr>
      <dsp:spPr bwMode="white">
        <a:xfrm>
          <a:off x="2917840" y="1777744"/>
          <a:ext cx="1896742" cy="1401514"/>
        </a:xfrm>
        <a:prstGeom prst="roundRect">
          <a:avLst>
            <a:gd name="adj" fmla="val 10000"/>
          </a:avLst>
        </a:prstGeom>
        <a:solidFill>
          <a:srgbClr val="00B0F0">
            <a:alpha val="50000"/>
          </a:srgbClr>
        </a:solidFill>
      </dsp:spPr>
      <dsp:style>
        <a:lnRef idx="2">
          <a:schemeClr val="accent1"/>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ts val="2800"/>
            </a:lnSpc>
            <a:spcBef>
              <a:spcPct val="0"/>
            </a:spcBef>
            <a:spcAft>
              <a:spcPct val="35000"/>
            </a:spcAft>
          </a:pPr>
          <a:r>
            <a:rPr lang="zh-CN" altLang="en-US" sz="2400" b="1" dirty="0">
              <a:solidFill>
                <a:schemeClr val="dk1"/>
              </a:solidFill>
              <a:latin typeface="微软雅黑" panose="020B0503020204020204" pitchFamily="34" charset="-122"/>
              <a:ea typeface="微软雅黑" panose="020B0503020204020204" pitchFamily="34" charset="-122"/>
            </a:rPr>
            <a:t>合并</a:t>
          </a:r>
          <a:endParaRPr lang="en-US" altLang="zh-CN" sz="2400" b="1" dirty="0">
            <a:solidFill>
              <a:schemeClr val="dk1"/>
            </a:solidFill>
            <a:latin typeface="微软雅黑" panose="020B0503020204020204" pitchFamily="34" charset="-122"/>
            <a:ea typeface="微软雅黑" panose="020B0503020204020204" pitchFamily="34" charset="-122"/>
          </a:endParaRPr>
        </a:p>
        <a:p>
          <a:pPr lvl="0">
            <a:lnSpc>
              <a:spcPts val="2800"/>
            </a:lnSpc>
            <a:spcBef>
              <a:spcPct val="0"/>
            </a:spcBef>
            <a:spcAft>
              <a:spcPct val="35000"/>
            </a:spcAft>
          </a:pPr>
          <a:r>
            <a:rPr lang="zh-CN" altLang="en-US" sz="2400" b="1" dirty="0">
              <a:solidFill>
                <a:schemeClr val="dk1"/>
              </a:solidFill>
              <a:latin typeface="微软雅黑" panose="020B0503020204020204" pitchFamily="34" charset="-122"/>
              <a:ea typeface="微软雅黑" panose="020B0503020204020204" pitchFamily="34" charset="-122"/>
            </a:rPr>
            <a:t>按年计税</a:t>
          </a:r>
          <a:endParaRPr lang="zh-CN" altLang="en-US" sz="3200" b="1" dirty="0">
            <a:solidFill>
              <a:schemeClr val="dk1"/>
            </a:solidFill>
            <a:latin typeface="微软雅黑" panose="020B0503020204020204" pitchFamily="34" charset="-122"/>
            <a:ea typeface="微软雅黑" panose="020B0503020204020204" pitchFamily="34" charset="-122"/>
          </a:endParaRPr>
        </a:p>
      </dsp:txBody>
      <dsp:txXfrm>
        <a:off x="2917840" y="1777744"/>
        <a:ext cx="1896742" cy="1401514"/>
      </dsp:txXfrm>
    </dsp:sp>
    <dsp:sp modelId="{78525774-C894-43A9-B44C-429D79C35909}">
      <dsp:nvSpPr>
        <dsp:cNvPr id="4" name="圆角矩形 3" hidden="1"/>
        <dsp:cNvSpPr/>
      </dsp:nvSpPr>
      <dsp:spPr>
        <a:xfrm>
          <a:off x="134431" y="0"/>
          <a:ext cx="383919" cy="1537795"/>
        </a:xfrm>
        <a:prstGeom prst="roundRect">
          <a:avLst>
            <a:gd name="adj" fmla="val 10000"/>
          </a:avLst>
        </a:prstGeom>
      </dsp:spPr>
      <dsp:txXfrm>
        <a:off x="134431" y="0"/>
        <a:ext cx="383919" cy="1537795"/>
      </dsp:txXfrm>
    </dsp:sp>
    <dsp:sp modelId="{B4A37035-82B6-4F11-83C1-F0C584177638}">
      <dsp:nvSpPr>
        <dsp:cNvPr id="8" name="圆角矩形 7" hidden="1"/>
        <dsp:cNvSpPr/>
      </dsp:nvSpPr>
      <dsp:spPr>
        <a:xfrm>
          <a:off x="2533922" y="0"/>
          <a:ext cx="383919" cy="1537795"/>
        </a:xfrm>
        <a:prstGeom prst="roundRect">
          <a:avLst>
            <a:gd name="adj" fmla="val 10000"/>
          </a:avLst>
        </a:prstGeom>
      </dsp:spPr>
      <dsp:txXfrm>
        <a:off x="2533922" y="0"/>
        <a:ext cx="383919" cy="15377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C42B1-12B2-41F1-B787-061BC322BE3B}">
      <dsp:nvSpPr>
        <dsp:cNvPr id="0" name=""/>
        <dsp:cNvSpPr/>
      </dsp:nvSpPr>
      <dsp:spPr>
        <a:xfrm>
          <a:off x="845" y="443882"/>
          <a:ext cx="3296212" cy="1977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a:t>办理时间</a:t>
          </a:r>
        </a:p>
        <a:p>
          <a:pPr marL="228600" lvl="1" indent="-228600" algn="l" defTabSz="1066800">
            <a:lnSpc>
              <a:spcPct val="90000"/>
            </a:lnSpc>
            <a:spcBef>
              <a:spcPct val="0"/>
            </a:spcBef>
            <a:spcAft>
              <a:spcPct val="15000"/>
            </a:spcAft>
            <a:buChar char="••"/>
          </a:pPr>
          <a:r>
            <a:rPr lang="zh-CN" altLang="en-US" sz="2400" kern="1200" dirty="0"/>
            <a:t>次年</a:t>
          </a:r>
          <a:r>
            <a:rPr lang="en-US" altLang="en-US" sz="2400" kern="1200" dirty="0"/>
            <a:t>3</a:t>
          </a:r>
          <a:r>
            <a:rPr lang="zh-CN" altLang="en-US" sz="2400" kern="1200" dirty="0"/>
            <a:t>月至</a:t>
          </a:r>
          <a:r>
            <a:rPr lang="en-US" altLang="en-US" sz="2400" kern="1200" dirty="0"/>
            <a:t>6</a:t>
          </a:r>
          <a:r>
            <a:rPr lang="zh-CN" altLang="en-US" sz="2400" kern="1200" dirty="0"/>
            <a:t>月</a:t>
          </a:r>
        </a:p>
      </dsp:txBody>
      <dsp:txXfrm>
        <a:off x="845" y="443882"/>
        <a:ext cx="3296212" cy="1977727"/>
      </dsp:txXfrm>
    </dsp:sp>
    <dsp:sp modelId="{96215ACC-EEE6-4331-B43F-323F1267A594}">
      <dsp:nvSpPr>
        <dsp:cNvPr id="0" name=""/>
        <dsp:cNvSpPr/>
      </dsp:nvSpPr>
      <dsp:spPr>
        <a:xfrm>
          <a:off x="3626679" y="443882"/>
          <a:ext cx="3296212" cy="1977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a:t>办理地点</a:t>
          </a:r>
          <a:endParaRPr lang="zh-CN" altLang="en-US" sz="4000" kern="1200" dirty="0"/>
        </a:p>
        <a:p>
          <a:pPr marL="228600" lvl="1" indent="-228600" algn="l" defTabSz="889000">
            <a:lnSpc>
              <a:spcPct val="90000"/>
            </a:lnSpc>
            <a:spcBef>
              <a:spcPct val="0"/>
            </a:spcBef>
            <a:spcAft>
              <a:spcPct val="15000"/>
            </a:spcAft>
            <a:buChar char="••"/>
          </a:pPr>
          <a:r>
            <a:rPr lang="zh-CN" altLang="en-US" sz="2000" kern="1200" dirty="0"/>
            <a:t>任职单位地</a:t>
          </a:r>
        </a:p>
        <a:p>
          <a:pPr marL="228600" lvl="1" indent="-228600" algn="l" defTabSz="889000">
            <a:lnSpc>
              <a:spcPct val="90000"/>
            </a:lnSpc>
            <a:spcBef>
              <a:spcPct val="0"/>
            </a:spcBef>
            <a:spcAft>
              <a:spcPct val="15000"/>
            </a:spcAft>
            <a:buChar char="••"/>
          </a:pPr>
          <a:r>
            <a:rPr lang="zh-CN" altLang="en-US" sz="2000" kern="1200" dirty="0"/>
            <a:t>户籍地</a:t>
          </a:r>
        </a:p>
        <a:p>
          <a:pPr marL="228600" lvl="1" indent="-228600" algn="l" defTabSz="889000">
            <a:lnSpc>
              <a:spcPct val="90000"/>
            </a:lnSpc>
            <a:spcBef>
              <a:spcPct val="0"/>
            </a:spcBef>
            <a:spcAft>
              <a:spcPct val="15000"/>
            </a:spcAft>
            <a:buChar char="••"/>
          </a:pPr>
          <a:r>
            <a:rPr lang="zh-CN" altLang="en-US" sz="2000" kern="1200" dirty="0"/>
            <a:t>经常居住地</a:t>
          </a:r>
        </a:p>
      </dsp:txBody>
      <dsp:txXfrm>
        <a:off x="3626679" y="443882"/>
        <a:ext cx="3296212" cy="1977727"/>
      </dsp:txXfrm>
    </dsp:sp>
    <dsp:sp modelId="{32AA1D23-EDB6-481E-AB63-6E01BDB9F5F0}">
      <dsp:nvSpPr>
        <dsp:cNvPr id="0" name=""/>
        <dsp:cNvSpPr/>
      </dsp:nvSpPr>
      <dsp:spPr>
        <a:xfrm>
          <a:off x="845" y="2751231"/>
          <a:ext cx="3296212" cy="1977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a:t>办理渠道</a:t>
          </a:r>
        </a:p>
        <a:p>
          <a:pPr marL="228600" lvl="1" indent="-228600" algn="l" defTabSz="889000">
            <a:lnSpc>
              <a:spcPct val="90000"/>
            </a:lnSpc>
            <a:spcBef>
              <a:spcPct val="0"/>
            </a:spcBef>
            <a:spcAft>
              <a:spcPct val="15000"/>
            </a:spcAft>
            <a:buChar char="••"/>
          </a:pPr>
          <a:r>
            <a:rPr lang="zh-CN" altLang="en-US" sz="2000" b="1" kern="1200" dirty="0"/>
            <a:t>网络办</a:t>
          </a:r>
        </a:p>
        <a:p>
          <a:pPr marL="228600" lvl="1" indent="-228600" algn="l" defTabSz="889000">
            <a:lnSpc>
              <a:spcPct val="90000"/>
            </a:lnSpc>
            <a:spcBef>
              <a:spcPct val="0"/>
            </a:spcBef>
            <a:spcAft>
              <a:spcPct val="15000"/>
            </a:spcAft>
            <a:buChar char="••"/>
          </a:pPr>
          <a:r>
            <a:rPr lang="zh-CN" altLang="en-US" sz="2000" kern="1200" dirty="0"/>
            <a:t>邮寄办</a:t>
          </a:r>
        </a:p>
        <a:p>
          <a:pPr marL="228600" lvl="1" indent="-228600" algn="l" defTabSz="889000">
            <a:lnSpc>
              <a:spcPct val="90000"/>
            </a:lnSpc>
            <a:spcBef>
              <a:spcPct val="0"/>
            </a:spcBef>
            <a:spcAft>
              <a:spcPct val="15000"/>
            </a:spcAft>
            <a:buChar char="••"/>
          </a:pPr>
          <a:r>
            <a:rPr lang="zh-CN" altLang="en-US" sz="2000" kern="1200" dirty="0"/>
            <a:t>大厅办</a:t>
          </a:r>
        </a:p>
      </dsp:txBody>
      <dsp:txXfrm>
        <a:off x="845" y="2751231"/>
        <a:ext cx="3296212" cy="1977727"/>
      </dsp:txXfrm>
    </dsp:sp>
    <dsp:sp modelId="{4CD01134-B6CD-419E-A4F1-74ED229CE414}">
      <dsp:nvSpPr>
        <dsp:cNvPr id="0" name=""/>
        <dsp:cNvSpPr/>
      </dsp:nvSpPr>
      <dsp:spPr>
        <a:xfrm>
          <a:off x="3626679" y="2751231"/>
          <a:ext cx="3296212" cy="1977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a:t>办理方法</a:t>
          </a:r>
        </a:p>
        <a:p>
          <a:pPr marL="228600" lvl="1" indent="-228600" algn="l" defTabSz="889000">
            <a:lnSpc>
              <a:spcPct val="90000"/>
            </a:lnSpc>
            <a:spcBef>
              <a:spcPct val="0"/>
            </a:spcBef>
            <a:spcAft>
              <a:spcPct val="15000"/>
            </a:spcAft>
            <a:buChar char="••"/>
          </a:pPr>
          <a:r>
            <a:rPr lang="zh-CN" altLang="en-US" sz="2000" b="1" kern="1200" dirty="0"/>
            <a:t>自己办</a:t>
          </a:r>
        </a:p>
        <a:p>
          <a:pPr marL="228600" lvl="1" indent="-228600" algn="l" defTabSz="889000">
            <a:lnSpc>
              <a:spcPct val="90000"/>
            </a:lnSpc>
            <a:spcBef>
              <a:spcPct val="0"/>
            </a:spcBef>
            <a:spcAft>
              <a:spcPct val="15000"/>
            </a:spcAft>
            <a:buChar char="••"/>
          </a:pPr>
          <a:r>
            <a:rPr lang="zh-CN" altLang="en-US" sz="2000" kern="1200" dirty="0"/>
            <a:t>单位办</a:t>
          </a:r>
        </a:p>
        <a:p>
          <a:pPr marL="228600" lvl="1" indent="-228600" algn="l" defTabSz="889000">
            <a:lnSpc>
              <a:spcPct val="90000"/>
            </a:lnSpc>
            <a:spcBef>
              <a:spcPct val="0"/>
            </a:spcBef>
            <a:spcAft>
              <a:spcPct val="15000"/>
            </a:spcAft>
            <a:buChar char="••"/>
          </a:pPr>
          <a:r>
            <a:rPr lang="zh-CN" altLang="en-US" sz="2000" kern="1200" dirty="0"/>
            <a:t>请人办</a:t>
          </a:r>
          <a:endParaRPr lang="zh-CN" altLang="en-US" sz="1500" kern="1200" dirty="0"/>
        </a:p>
      </dsp:txBody>
      <dsp:txXfrm>
        <a:off x="3626679" y="2751231"/>
        <a:ext cx="3296212" cy="1977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EBB0C-8723-4781-83E4-8869EF3AF3E6}">
      <dsp:nvSpPr>
        <dsp:cNvPr id="0" name=""/>
        <dsp:cNvSpPr/>
      </dsp:nvSpPr>
      <dsp:spPr>
        <a:xfrm>
          <a:off x="0" y="305079"/>
          <a:ext cx="755986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E9707F-6B3B-4C40-AEFD-76DEDF54926F}">
      <dsp:nvSpPr>
        <dsp:cNvPr id="0" name=""/>
        <dsp:cNvSpPr/>
      </dsp:nvSpPr>
      <dsp:spPr>
        <a:xfrm>
          <a:off x="377993" y="39399"/>
          <a:ext cx="529190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1" tIns="0" rIns="200021" bIns="0" numCol="1" spcCol="1270" anchor="ctr" anchorCtr="0">
          <a:noAutofit/>
        </a:bodyPr>
        <a:lstStyle/>
        <a:p>
          <a:pPr lvl="0" algn="l" defTabSz="1422400">
            <a:lnSpc>
              <a:spcPct val="90000"/>
            </a:lnSpc>
            <a:spcBef>
              <a:spcPct val="0"/>
            </a:spcBef>
            <a:spcAft>
              <a:spcPct val="35000"/>
            </a:spcAft>
          </a:pPr>
          <a:r>
            <a:rPr lang="zh-CN" altLang="en-US" sz="3200" kern="1200" dirty="0"/>
            <a:t>一、个人所得税基本政策</a:t>
          </a:r>
        </a:p>
      </dsp:txBody>
      <dsp:txXfrm>
        <a:off x="403932" y="65338"/>
        <a:ext cx="5240024" cy="479482"/>
      </dsp:txXfrm>
    </dsp:sp>
    <dsp:sp modelId="{B238A432-03FB-4891-8FB2-29ED48098327}">
      <dsp:nvSpPr>
        <dsp:cNvPr id="0" name=""/>
        <dsp:cNvSpPr/>
      </dsp:nvSpPr>
      <dsp:spPr>
        <a:xfrm>
          <a:off x="0" y="1121559"/>
          <a:ext cx="755986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4CB5ED-9ACB-4CC1-8678-F1F83337ACC1}">
      <dsp:nvSpPr>
        <dsp:cNvPr id="0" name=""/>
        <dsp:cNvSpPr/>
      </dsp:nvSpPr>
      <dsp:spPr>
        <a:xfrm>
          <a:off x="377993" y="855879"/>
          <a:ext cx="529190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1" tIns="0" rIns="200021" bIns="0" numCol="1" spcCol="1270" anchor="ctr" anchorCtr="0">
          <a:noAutofit/>
        </a:bodyPr>
        <a:lstStyle/>
        <a:p>
          <a:pPr lvl="0" algn="l" defTabSz="1422400">
            <a:lnSpc>
              <a:spcPct val="90000"/>
            </a:lnSpc>
            <a:spcBef>
              <a:spcPct val="0"/>
            </a:spcBef>
            <a:spcAft>
              <a:spcPct val="35000"/>
            </a:spcAft>
          </a:pPr>
          <a:r>
            <a:rPr lang="zh-CN" altLang="en-US" sz="3200" kern="1200" dirty="0"/>
            <a:t>二、专项附加扣除</a:t>
          </a:r>
        </a:p>
      </dsp:txBody>
      <dsp:txXfrm>
        <a:off x="403932" y="881818"/>
        <a:ext cx="5240024" cy="479482"/>
      </dsp:txXfrm>
    </dsp:sp>
    <dsp:sp modelId="{97C42DAC-312D-411C-9AC5-A6352C4312DA}">
      <dsp:nvSpPr>
        <dsp:cNvPr id="0" name=""/>
        <dsp:cNvSpPr/>
      </dsp:nvSpPr>
      <dsp:spPr>
        <a:xfrm>
          <a:off x="0" y="1938039"/>
          <a:ext cx="755986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543D1-9335-4FAE-9433-14D7E302821F}">
      <dsp:nvSpPr>
        <dsp:cNvPr id="0" name=""/>
        <dsp:cNvSpPr/>
      </dsp:nvSpPr>
      <dsp:spPr>
        <a:xfrm>
          <a:off x="377993" y="1672359"/>
          <a:ext cx="529190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1" tIns="0" rIns="200021" bIns="0" numCol="1" spcCol="1270" anchor="ctr" anchorCtr="0">
          <a:noAutofit/>
        </a:bodyPr>
        <a:lstStyle/>
        <a:p>
          <a:pPr lvl="0" algn="l" defTabSz="1422400">
            <a:lnSpc>
              <a:spcPct val="90000"/>
            </a:lnSpc>
            <a:spcBef>
              <a:spcPct val="0"/>
            </a:spcBef>
            <a:spcAft>
              <a:spcPct val="35000"/>
            </a:spcAft>
          </a:pPr>
          <a:r>
            <a:rPr lang="zh-CN" altLang="en-US" sz="3200" kern="1200" dirty="0"/>
            <a:t>三、累计预扣法</a:t>
          </a:r>
        </a:p>
      </dsp:txBody>
      <dsp:txXfrm>
        <a:off x="403932" y="1698298"/>
        <a:ext cx="5240024" cy="479482"/>
      </dsp:txXfrm>
    </dsp:sp>
    <dsp:sp modelId="{5F4F0D6B-D4B8-4285-8074-0955D36EDDC6}">
      <dsp:nvSpPr>
        <dsp:cNvPr id="0" name=""/>
        <dsp:cNvSpPr/>
      </dsp:nvSpPr>
      <dsp:spPr>
        <a:xfrm>
          <a:off x="0" y="2754520"/>
          <a:ext cx="755986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19C29D-3C65-4E2D-9AD9-872F838343A7}">
      <dsp:nvSpPr>
        <dsp:cNvPr id="0" name=""/>
        <dsp:cNvSpPr/>
      </dsp:nvSpPr>
      <dsp:spPr>
        <a:xfrm>
          <a:off x="377993" y="2488840"/>
          <a:ext cx="529190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1" tIns="0" rIns="200021" bIns="0" numCol="1" spcCol="1270" anchor="ctr" anchorCtr="0">
          <a:noAutofit/>
        </a:bodyPr>
        <a:lstStyle/>
        <a:p>
          <a:pPr lvl="0" algn="l" defTabSz="1422400">
            <a:lnSpc>
              <a:spcPct val="90000"/>
            </a:lnSpc>
            <a:spcBef>
              <a:spcPct val="0"/>
            </a:spcBef>
            <a:spcAft>
              <a:spcPct val="35000"/>
            </a:spcAft>
          </a:pPr>
          <a:r>
            <a:rPr lang="zh-CN" altLang="en-US" sz="3200" kern="1200" dirty="0"/>
            <a:t>四、综合所得年度汇算</a:t>
          </a:r>
        </a:p>
      </dsp:txBody>
      <dsp:txXfrm>
        <a:off x="403932" y="2514779"/>
        <a:ext cx="5240024" cy="479482"/>
      </dsp:txXfrm>
    </dsp:sp>
    <dsp:sp modelId="{19C15CED-3AC7-400E-B049-572BF0D3D67E}">
      <dsp:nvSpPr>
        <dsp:cNvPr id="0" name=""/>
        <dsp:cNvSpPr/>
      </dsp:nvSpPr>
      <dsp:spPr>
        <a:xfrm>
          <a:off x="0" y="3571000"/>
          <a:ext cx="755986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D3F70-F82F-4D3B-953F-24E12EE0CD97}">
      <dsp:nvSpPr>
        <dsp:cNvPr id="0" name=""/>
        <dsp:cNvSpPr/>
      </dsp:nvSpPr>
      <dsp:spPr>
        <a:xfrm>
          <a:off x="377993" y="3305320"/>
          <a:ext cx="5291902"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21" tIns="0" rIns="200021" bIns="0" numCol="1" spcCol="1270" anchor="ctr" anchorCtr="0">
          <a:noAutofit/>
        </a:bodyPr>
        <a:lstStyle/>
        <a:p>
          <a:pPr lvl="0" algn="l" defTabSz="1244600">
            <a:lnSpc>
              <a:spcPct val="90000"/>
            </a:lnSpc>
            <a:spcBef>
              <a:spcPct val="0"/>
            </a:spcBef>
            <a:spcAft>
              <a:spcPct val="35000"/>
            </a:spcAft>
          </a:pPr>
          <a:r>
            <a:rPr lang="zh-CN" altLang="en-US" sz="2800" kern="1200" dirty="0"/>
            <a:t>五</a:t>
          </a:r>
          <a:r>
            <a:rPr lang="zh-CN" altLang="en-US" sz="2800" kern="1200" dirty="0" smtClean="0"/>
            <a:t>、具</a:t>
          </a:r>
          <a:r>
            <a:rPr lang="zh-CN" altLang="en-US" sz="2800" kern="1200" dirty="0" smtClean="0"/>
            <a:t>体操</a:t>
          </a:r>
          <a:r>
            <a:rPr lang="zh-CN" altLang="en-US" sz="2800" kern="1200" dirty="0" smtClean="0"/>
            <a:t>作及相关信息获取</a:t>
          </a:r>
          <a:endParaRPr lang="zh-CN" altLang="en-US" sz="2800" kern="1200" dirty="0"/>
        </a:p>
      </dsp:txBody>
      <dsp:txXfrm>
        <a:off x="403932" y="3331259"/>
        <a:ext cx="5240024"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41BD-1BF1-479B-AFAE-F99563ABB8FF}">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04661A-426D-4872-8DDD-9BA4FEA20D1C}">
      <dsp:nvSpPr>
        <dsp:cNvPr id="0" name=""/>
        <dsp:cNvSpPr/>
      </dsp:nvSpPr>
      <dsp:spPr>
        <a:xfrm>
          <a:off x="328048" y="214010"/>
          <a:ext cx="5712764"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一、个税法适用对象是谁？</a:t>
          </a:r>
        </a:p>
      </dsp:txBody>
      <dsp:txXfrm>
        <a:off x="328048" y="214010"/>
        <a:ext cx="5712764" cy="427857"/>
      </dsp:txXfrm>
    </dsp:sp>
    <dsp:sp modelId="{60262577-CE94-480D-8C22-E123A1482101}">
      <dsp:nvSpPr>
        <dsp:cNvPr id="0" name=""/>
        <dsp:cNvSpPr/>
      </dsp:nvSpPr>
      <dsp:spPr>
        <a:xfrm>
          <a:off x="60637" y="160528"/>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6A2335-C822-475A-BA17-DA4672B1E775}">
      <dsp:nvSpPr>
        <dsp:cNvPr id="0" name=""/>
        <dsp:cNvSpPr/>
      </dsp:nvSpPr>
      <dsp:spPr>
        <a:xfrm>
          <a:off x="679991" y="855715"/>
          <a:ext cx="5360822"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二、哪些收入需要缴纳个税？</a:t>
          </a:r>
        </a:p>
      </dsp:txBody>
      <dsp:txXfrm>
        <a:off x="679991" y="855715"/>
        <a:ext cx="5360822" cy="427857"/>
      </dsp:txXfrm>
    </dsp:sp>
    <dsp:sp modelId="{023B9421-9644-4DAB-AAAD-8F54FA716B10}">
      <dsp:nvSpPr>
        <dsp:cNvPr id="0" name=""/>
        <dsp:cNvSpPr/>
      </dsp:nvSpPr>
      <dsp:spPr>
        <a:xfrm>
          <a:off x="412579" y="802233"/>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B50F20-3959-40DA-AC4A-D1ACFE020AE7}">
      <dsp:nvSpPr>
        <dsp:cNvPr id="0" name=""/>
        <dsp:cNvSpPr/>
      </dsp:nvSpPr>
      <dsp:spPr>
        <a:xfrm>
          <a:off x="840925" y="1497421"/>
          <a:ext cx="5199888"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三、哪些收入可以免除个税？</a:t>
          </a:r>
        </a:p>
      </dsp:txBody>
      <dsp:txXfrm>
        <a:off x="840925" y="1497421"/>
        <a:ext cx="5199888" cy="427857"/>
      </dsp:txXfrm>
    </dsp:sp>
    <dsp:sp modelId="{0C19F9E2-03C3-45B9-AB4F-1FA45DB572FC}">
      <dsp:nvSpPr>
        <dsp:cNvPr id="0" name=""/>
        <dsp:cNvSpPr/>
      </dsp:nvSpPr>
      <dsp:spPr>
        <a:xfrm>
          <a:off x="573514" y="1443939"/>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2DFE64-A73F-495E-9617-4769DF60818D}">
      <dsp:nvSpPr>
        <dsp:cNvPr id="0" name=""/>
        <dsp:cNvSpPr/>
      </dsp:nvSpPr>
      <dsp:spPr>
        <a:xfrm>
          <a:off x="840925" y="2138720"/>
          <a:ext cx="5199888"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四、哪些费用可以税前扣除？</a:t>
          </a:r>
        </a:p>
      </dsp:txBody>
      <dsp:txXfrm>
        <a:off x="840925" y="2138720"/>
        <a:ext cx="5199888" cy="427857"/>
      </dsp:txXfrm>
    </dsp:sp>
    <dsp:sp modelId="{A5AF2E6B-3080-43EE-A9A6-0577CCB204A8}">
      <dsp:nvSpPr>
        <dsp:cNvPr id="0" name=""/>
        <dsp:cNvSpPr/>
      </dsp:nvSpPr>
      <dsp:spPr>
        <a:xfrm>
          <a:off x="573514" y="2085238"/>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D44C4-3A27-4A99-9892-03C5D18BF4A8}">
      <dsp:nvSpPr>
        <dsp:cNvPr id="0" name=""/>
        <dsp:cNvSpPr/>
      </dsp:nvSpPr>
      <dsp:spPr>
        <a:xfrm>
          <a:off x="679991" y="2780426"/>
          <a:ext cx="5360822"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五、哪些情况可以减税？</a:t>
          </a:r>
        </a:p>
      </dsp:txBody>
      <dsp:txXfrm>
        <a:off x="679991" y="2780426"/>
        <a:ext cx="5360822" cy="427857"/>
      </dsp:txXfrm>
    </dsp:sp>
    <dsp:sp modelId="{6B1BA942-534A-4020-BA98-3D3DE39864B4}">
      <dsp:nvSpPr>
        <dsp:cNvPr id="0" name=""/>
        <dsp:cNvSpPr/>
      </dsp:nvSpPr>
      <dsp:spPr>
        <a:xfrm>
          <a:off x="412579" y="2726944"/>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B7868A-5D7D-4D3B-8508-DAA58DB62BA6}">
      <dsp:nvSpPr>
        <dsp:cNvPr id="0" name=""/>
        <dsp:cNvSpPr/>
      </dsp:nvSpPr>
      <dsp:spPr>
        <a:xfrm>
          <a:off x="328048" y="3422131"/>
          <a:ext cx="5712764"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六、如何计算应缴个税？</a:t>
          </a:r>
        </a:p>
      </dsp:txBody>
      <dsp:txXfrm>
        <a:off x="328048" y="3422131"/>
        <a:ext cx="5712764" cy="427857"/>
      </dsp:txXfrm>
    </dsp:sp>
    <dsp:sp modelId="{6F94CFC2-893F-4045-A6BE-846E73D8BD79}">
      <dsp:nvSpPr>
        <dsp:cNvPr id="0" name=""/>
        <dsp:cNvSpPr/>
      </dsp:nvSpPr>
      <dsp:spPr>
        <a:xfrm>
          <a:off x="60637" y="3368649"/>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D470-358D-4911-9E2C-A8F99BED3A5F}">
      <dsp:nvSpPr>
        <dsp:cNvPr id="0" name=""/>
        <dsp:cNvSpPr/>
      </dsp:nvSpPr>
      <dsp:spPr>
        <a:xfrm>
          <a:off x="840" y="1612775"/>
          <a:ext cx="2089205" cy="1044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a:t>《</a:t>
          </a:r>
          <a:r>
            <a:rPr lang="zh-CN" altLang="en-US" sz="2800" kern="1200" dirty="0"/>
            <a:t>个人所得税法</a:t>
          </a:r>
          <a:r>
            <a:rPr lang="en-US" altLang="zh-CN" sz="2800" kern="1200" dirty="0"/>
            <a:t>》</a:t>
          </a:r>
          <a:endParaRPr lang="zh-CN" altLang="en-US" sz="2800" kern="1200" dirty="0"/>
        </a:p>
      </dsp:txBody>
      <dsp:txXfrm>
        <a:off x="31435" y="1643370"/>
        <a:ext cx="2028015" cy="983412"/>
      </dsp:txXfrm>
    </dsp:sp>
    <dsp:sp modelId="{A180A1C0-C718-4E2D-A030-9626265BF540}">
      <dsp:nvSpPr>
        <dsp:cNvPr id="0" name=""/>
        <dsp:cNvSpPr/>
      </dsp:nvSpPr>
      <dsp:spPr>
        <a:xfrm rot="18289469">
          <a:off x="1776198" y="1512413"/>
          <a:ext cx="1463376" cy="44033"/>
        </a:xfrm>
        <a:custGeom>
          <a:avLst/>
          <a:gdLst/>
          <a:ahLst/>
          <a:cxnLst/>
          <a:rect l="0" t="0" r="0" b="0"/>
          <a:pathLst>
            <a:path>
              <a:moveTo>
                <a:pt x="0" y="22016"/>
              </a:moveTo>
              <a:lnTo>
                <a:pt x="1463376" y="22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71302" y="1497845"/>
        <a:ext cx="73168" cy="73168"/>
      </dsp:txXfrm>
    </dsp:sp>
    <dsp:sp modelId="{A2050218-6082-46BA-926B-BC859F0570EE}">
      <dsp:nvSpPr>
        <dsp:cNvPr id="0" name=""/>
        <dsp:cNvSpPr/>
      </dsp:nvSpPr>
      <dsp:spPr>
        <a:xfrm>
          <a:off x="2925728" y="411481"/>
          <a:ext cx="2089205" cy="1044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a:t>纳税义务人</a:t>
          </a:r>
        </a:p>
      </dsp:txBody>
      <dsp:txXfrm>
        <a:off x="2956323" y="442076"/>
        <a:ext cx="2028015" cy="983412"/>
      </dsp:txXfrm>
    </dsp:sp>
    <dsp:sp modelId="{DA01388E-526A-4597-BEA5-5E1D3196C667}">
      <dsp:nvSpPr>
        <dsp:cNvPr id="0" name=""/>
        <dsp:cNvSpPr/>
      </dsp:nvSpPr>
      <dsp:spPr>
        <a:xfrm>
          <a:off x="5014933" y="911766"/>
          <a:ext cx="835682" cy="44033"/>
        </a:xfrm>
        <a:custGeom>
          <a:avLst/>
          <a:gdLst/>
          <a:ahLst/>
          <a:cxnLst/>
          <a:rect l="0" t="0" r="0" b="0"/>
          <a:pathLst>
            <a:path>
              <a:moveTo>
                <a:pt x="0" y="22016"/>
              </a:moveTo>
              <a:lnTo>
                <a:pt x="835682" y="220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411882" y="912891"/>
        <a:ext cx="41784" cy="41784"/>
      </dsp:txXfrm>
    </dsp:sp>
    <dsp:sp modelId="{AD511AF4-63C8-4F56-9347-3A47BFCAB7B7}">
      <dsp:nvSpPr>
        <dsp:cNvPr id="0" name=""/>
        <dsp:cNvSpPr/>
      </dsp:nvSpPr>
      <dsp:spPr>
        <a:xfrm>
          <a:off x="5850616" y="411481"/>
          <a:ext cx="2089205" cy="1044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1" kern="1200" dirty="0"/>
            <a:t>9</a:t>
          </a:r>
          <a:r>
            <a:rPr lang="zh-CN" altLang="en-US" sz="2400" b="1" kern="1200" dirty="0"/>
            <a:t>类收入</a:t>
          </a:r>
          <a:r>
            <a:rPr lang="zh-CN" altLang="en-US" sz="2400" kern="1200" dirty="0"/>
            <a:t>的</a:t>
          </a:r>
          <a:endParaRPr lang="en-US" altLang="zh-CN" sz="2400" kern="1200" dirty="0"/>
        </a:p>
        <a:p>
          <a:pPr lvl="0" algn="ctr" defTabSz="1066800">
            <a:lnSpc>
              <a:spcPct val="90000"/>
            </a:lnSpc>
            <a:spcBef>
              <a:spcPct val="0"/>
            </a:spcBef>
            <a:spcAft>
              <a:spcPct val="35000"/>
            </a:spcAft>
          </a:pPr>
          <a:r>
            <a:rPr lang="zh-CN" altLang="en-US" sz="2400" kern="1200" dirty="0"/>
            <a:t>所得人</a:t>
          </a:r>
        </a:p>
      </dsp:txBody>
      <dsp:txXfrm>
        <a:off x="5881211" y="442076"/>
        <a:ext cx="2028015" cy="983412"/>
      </dsp:txXfrm>
    </dsp:sp>
    <dsp:sp modelId="{1C57FF98-A6EC-4097-93BA-C08EB266B7F9}">
      <dsp:nvSpPr>
        <dsp:cNvPr id="0" name=""/>
        <dsp:cNvSpPr/>
      </dsp:nvSpPr>
      <dsp:spPr>
        <a:xfrm>
          <a:off x="2090045" y="2113059"/>
          <a:ext cx="835682" cy="44033"/>
        </a:xfrm>
        <a:custGeom>
          <a:avLst/>
          <a:gdLst/>
          <a:ahLst/>
          <a:cxnLst/>
          <a:rect l="0" t="0" r="0" b="0"/>
          <a:pathLst>
            <a:path>
              <a:moveTo>
                <a:pt x="0" y="22016"/>
              </a:moveTo>
              <a:lnTo>
                <a:pt x="835682" y="22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86994" y="2114184"/>
        <a:ext cx="41784" cy="41784"/>
      </dsp:txXfrm>
    </dsp:sp>
    <dsp:sp modelId="{D6C49BA0-3FD8-49AE-B8C3-FE9A36FF8B17}">
      <dsp:nvSpPr>
        <dsp:cNvPr id="0" name=""/>
        <dsp:cNvSpPr/>
      </dsp:nvSpPr>
      <dsp:spPr>
        <a:xfrm>
          <a:off x="2925728" y="1612775"/>
          <a:ext cx="2089205" cy="1044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a:t>扣缴义务人</a:t>
          </a:r>
        </a:p>
      </dsp:txBody>
      <dsp:txXfrm>
        <a:off x="2956323" y="1643370"/>
        <a:ext cx="2028015" cy="983412"/>
      </dsp:txXfrm>
    </dsp:sp>
    <dsp:sp modelId="{5B799CD0-D5BE-4E97-8E76-D08AF595AD6A}">
      <dsp:nvSpPr>
        <dsp:cNvPr id="0" name=""/>
        <dsp:cNvSpPr/>
      </dsp:nvSpPr>
      <dsp:spPr>
        <a:xfrm>
          <a:off x="5014933" y="2113059"/>
          <a:ext cx="835682" cy="44033"/>
        </a:xfrm>
        <a:custGeom>
          <a:avLst/>
          <a:gdLst/>
          <a:ahLst/>
          <a:cxnLst/>
          <a:rect l="0" t="0" r="0" b="0"/>
          <a:pathLst>
            <a:path>
              <a:moveTo>
                <a:pt x="0" y="22016"/>
              </a:moveTo>
              <a:lnTo>
                <a:pt x="835682" y="220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411882" y="2114184"/>
        <a:ext cx="41784" cy="41784"/>
      </dsp:txXfrm>
    </dsp:sp>
    <dsp:sp modelId="{E8C35169-CCAE-4E53-87F9-92C14C77417A}">
      <dsp:nvSpPr>
        <dsp:cNvPr id="0" name=""/>
        <dsp:cNvSpPr/>
      </dsp:nvSpPr>
      <dsp:spPr>
        <a:xfrm>
          <a:off x="5850616" y="1612775"/>
          <a:ext cx="2089205" cy="1044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a:t>支付所得的</a:t>
          </a:r>
          <a:endParaRPr lang="en-US" altLang="zh-CN" sz="2400" kern="1200" dirty="0"/>
        </a:p>
        <a:p>
          <a:pPr lvl="0" algn="ctr" defTabSz="1066800">
            <a:lnSpc>
              <a:spcPct val="90000"/>
            </a:lnSpc>
            <a:spcBef>
              <a:spcPct val="0"/>
            </a:spcBef>
            <a:spcAft>
              <a:spcPct val="35000"/>
            </a:spcAft>
          </a:pPr>
          <a:r>
            <a:rPr lang="zh-CN" altLang="en-US" sz="2400" kern="1200" dirty="0"/>
            <a:t>单位或个人</a:t>
          </a:r>
        </a:p>
      </dsp:txBody>
      <dsp:txXfrm>
        <a:off x="5881211" y="1643370"/>
        <a:ext cx="2028015" cy="983412"/>
      </dsp:txXfrm>
    </dsp:sp>
    <dsp:sp modelId="{0F6ED475-1082-4058-B14A-384D58F8E513}">
      <dsp:nvSpPr>
        <dsp:cNvPr id="0" name=""/>
        <dsp:cNvSpPr/>
      </dsp:nvSpPr>
      <dsp:spPr>
        <a:xfrm rot="3310531">
          <a:off x="1776198" y="2713706"/>
          <a:ext cx="1463376" cy="44033"/>
        </a:xfrm>
        <a:custGeom>
          <a:avLst/>
          <a:gdLst/>
          <a:ahLst/>
          <a:cxnLst/>
          <a:rect l="0" t="0" r="0" b="0"/>
          <a:pathLst>
            <a:path>
              <a:moveTo>
                <a:pt x="0" y="22016"/>
              </a:moveTo>
              <a:lnTo>
                <a:pt x="1463376" y="22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71302" y="2699138"/>
        <a:ext cx="73168" cy="73168"/>
      </dsp:txXfrm>
    </dsp:sp>
    <dsp:sp modelId="{C1D3CA82-3B78-48E4-8425-9C973A484076}">
      <dsp:nvSpPr>
        <dsp:cNvPr id="0" name=""/>
        <dsp:cNvSpPr/>
      </dsp:nvSpPr>
      <dsp:spPr>
        <a:xfrm>
          <a:off x="2925728" y="2814068"/>
          <a:ext cx="2089205" cy="1044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a:t>协税人</a:t>
          </a:r>
        </a:p>
      </dsp:txBody>
      <dsp:txXfrm>
        <a:off x="2956323" y="2844663"/>
        <a:ext cx="2028015" cy="983412"/>
      </dsp:txXfrm>
    </dsp:sp>
    <dsp:sp modelId="{15D0DBE7-F316-4688-B742-5619244E7019}">
      <dsp:nvSpPr>
        <dsp:cNvPr id="0" name=""/>
        <dsp:cNvSpPr/>
      </dsp:nvSpPr>
      <dsp:spPr>
        <a:xfrm>
          <a:off x="5014933" y="3314353"/>
          <a:ext cx="835682" cy="44033"/>
        </a:xfrm>
        <a:custGeom>
          <a:avLst/>
          <a:gdLst/>
          <a:ahLst/>
          <a:cxnLst/>
          <a:rect l="0" t="0" r="0" b="0"/>
          <a:pathLst>
            <a:path>
              <a:moveTo>
                <a:pt x="0" y="22016"/>
              </a:moveTo>
              <a:lnTo>
                <a:pt x="835682" y="220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411882" y="3315477"/>
        <a:ext cx="41784" cy="41784"/>
      </dsp:txXfrm>
    </dsp:sp>
    <dsp:sp modelId="{E65E6EC3-7F96-48A4-9DE2-8E4403049FC9}">
      <dsp:nvSpPr>
        <dsp:cNvPr id="0" name=""/>
        <dsp:cNvSpPr/>
      </dsp:nvSpPr>
      <dsp:spPr>
        <a:xfrm>
          <a:off x="5850616" y="2814068"/>
          <a:ext cx="2089205" cy="1044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公安、人行、人社、住建、教育、卫生、医疗、民政等</a:t>
          </a:r>
        </a:p>
      </dsp:txBody>
      <dsp:txXfrm>
        <a:off x="5881211" y="2844663"/>
        <a:ext cx="2028015" cy="983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503F-7402-4388-BBFE-91053CDCB31E}">
      <dsp:nvSpPr>
        <dsp:cNvPr id="0" name=""/>
        <dsp:cNvSpPr/>
      </dsp:nvSpPr>
      <dsp:spPr>
        <a:xfrm>
          <a:off x="233706" y="0"/>
          <a:ext cx="5642577" cy="564257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67557-3542-48C9-89F8-D985879491F8}">
      <dsp:nvSpPr>
        <dsp:cNvPr id="0" name=""/>
        <dsp:cNvSpPr/>
      </dsp:nvSpPr>
      <dsp:spPr>
        <a:xfrm>
          <a:off x="3054995" y="564498"/>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i="1" kern="1200" dirty="0"/>
            <a:t>1</a:t>
          </a:r>
          <a:r>
            <a:rPr lang="zh-CN" altLang="en-US" sz="2400" b="1" i="1" kern="1200" dirty="0"/>
            <a:t>、工资薪金所得</a:t>
          </a:r>
        </a:p>
      </dsp:txBody>
      <dsp:txXfrm>
        <a:off x="3076756" y="586259"/>
        <a:ext cx="3624153" cy="402263"/>
      </dsp:txXfrm>
    </dsp:sp>
    <dsp:sp modelId="{A33B72A5-EFFF-48FD-9DAB-AAE37CA7B0C2}">
      <dsp:nvSpPr>
        <dsp:cNvPr id="0" name=""/>
        <dsp:cNvSpPr/>
      </dsp:nvSpPr>
      <dsp:spPr>
        <a:xfrm>
          <a:off x="3054995" y="1066007"/>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b="1" i="1" kern="1200" dirty="0"/>
            <a:t>2</a:t>
          </a:r>
          <a:r>
            <a:rPr lang="zh-CN" altLang="en-US" sz="2400" b="1" i="1" kern="1200" dirty="0"/>
            <a:t>、劳务报酬所得</a:t>
          </a:r>
        </a:p>
      </dsp:txBody>
      <dsp:txXfrm>
        <a:off x="3076756" y="1087768"/>
        <a:ext cx="3624153" cy="402263"/>
      </dsp:txXfrm>
    </dsp:sp>
    <dsp:sp modelId="{80B9CBBC-072B-4AF2-8844-391618E57DAD}">
      <dsp:nvSpPr>
        <dsp:cNvPr id="0" name=""/>
        <dsp:cNvSpPr/>
      </dsp:nvSpPr>
      <dsp:spPr>
        <a:xfrm>
          <a:off x="3054995" y="1567516"/>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i="1" kern="1200" dirty="0"/>
            <a:t>3</a:t>
          </a:r>
          <a:r>
            <a:rPr lang="zh-CN" altLang="en-US" sz="2400" i="1" kern="1200" dirty="0"/>
            <a:t>、稿酬所得</a:t>
          </a:r>
        </a:p>
      </dsp:txBody>
      <dsp:txXfrm>
        <a:off x="3076756" y="1589277"/>
        <a:ext cx="3624153" cy="402263"/>
      </dsp:txXfrm>
    </dsp:sp>
    <dsp:sp modelId="{464E4665-0E18-4C7C-84D9-DEE0A8CDAB62}">
      <dsp:nvSpPr>
        <dsp:cNvPr id="0" name=""/>
        <dsp:cNvSpPr/>
      </dsp:nvSpPr>
      <dsp:spPr>
        <a:xfrm>
          <a:off x="3054995" y="2069025"/>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i="1" kern="1200" dirty="0"/>
            <a:t>4</a:t>
          </a:r>
          <a:r>
            <a:rPr lang="zh-CN" altLang="en-US" sz="2400" i="1" kern="1200" dirty="0"/>
            <a:t>、特许权使用费所得</a:t>
          </a:r>
        </a:p>
      </dsp:txBody>
      <dsp:txXfrm>
        <a:off x="3076756" y="2090786"/>
        <a:ext cx="3624153" cy="402263"/>
      </dsp:txXfrm>
    </dsp:sp>
    <dsp:sp modelId="{0B913AE2-5BF3-445D-B31F-40DF7F75199C}">
      <dsp:nvSpPr>
        <dsp:cNvPr id="0" name=""/>
        <dsp:cNvSpPr/>
      </dsp:nvSpPr>
      <dsp:spPr>
        <a:xfrm>
          <a:off x="3054995" y="2570534"/>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a:t>5</a:t>
          </a:r>
          <a:r>
            <a:rPr lang="zh-CN" altLang="en-US" sz="2400" kern="1200" dirty="0"/>
            <a:t>、经营所得</a:t>
          </a:r>
        </a:p>
      </dsp:txBody>
      <dsp:txXfrm>
        <a:off x="3076756" y="2592295"/>
        <a:ext cx="3624153" cy="402263"/>
      </dsp:txXfrm>
    </dsp:sp>
    <dsp:sp modelId="{9B358E32-5BAE-4AB3-859C-D2A61EF71576}">
      <dsp:nvSpPr>
        <dsp:cNvPr id="0" name=""/>
        <dsp:cNvSpPr/>
      </dsp:nvSpPr>
      <dsp:spPr>
        <a:xfrm>
          <a:off x="3054995" y="3072042"/>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a:t>6</a:t>
          </a:r>
          <a:r>
            <a:rPr lang="zh-CN" altLang="en-US" sz="2400" kern="1200" dirty="0"/>
            <a:t>、利息股息红利所得</a:t>
          </a:r>
        </a:p>
      </dsp:txBody>
      <dsp:txXfrm>
        <a:off x="3076756" y="3093803"/>
        <a:ext cx="3624153" cy="402263"/>
      </dsp:txXfrm>
    </dsp:sp>
    <dsp:sp modelId="{C9EA1B66-C32D-49D0-9684-F8BC10F4F229}">
      <dsp:nvSpPr>
        <dsp:cNvPr id="0" name=""/>
        <dsp:cNvSpPr/>
      </dsp:nvSpPr>
      <dsp:spPr>
        <a:xfrm>
          <a:off x="3054995" y="3573551"/>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a:t>7</a:t>
          </a:r>
          <a:r>
            <a:rPr lang="zh-CN" altLang="en-US" sz="2400" kern="1200" dirty="0"/>
            <a:t>、财产租赁所得</a:t>
          </a:r>
        </a:p>
      </dsp:txBody>
      <dsp:txXfrm>
        <a:off x="3076756" y="3595312"/>
        <a:ext cx="3624153" cy="402263"/>
      </dsp:txXfrm>
    </dsp:sp>
    <dsp:sp modelId="{D968ECD8-A865-4023-88C9-C13004F4D7A3}">
      <dsp:nvSpPr>
        <dsp:cNvPr id="0" name=""/>
        <dsp:cNvSpPr/>
      </dsp:nvSpPr>
      <dsp:spPr>
        <a:xfrm>
          <a:off x="3054995" y="4075060"/>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a:t>8</a:t>
          </a:r>
          <a:r>
            <a:rPr lang="zh-CN" altLang="en-US" sz="2400" kern="1200" dirty="0"/>
            <a:t>、财产转让所得</a:t>
          </a:r>
        </a:p>
      </dsp:txBody>
      <dsp:txXfrm>
        <a:off x="3076756" y="4096821"/>
        <a:ext cx="3624153" cy="402263"/>
      </dsp:txXfrm>
    </dsp:sp>
    <dsp:sp modelId="{C8B08610-D3F7-444A-82EA-D1A8F2738B63}">
      <dsp:nvSpPr>
        <dsp:cNvPr id="0" name=""/>
        <dsp:cNvSpPr/>
      </dsp:nvSpPr>
      <dsp:spPr>
        <a:xfrm>
          <a:off x="3054995" y="4576569"/>
          <a:ext cx="3667675" cy="4457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a:t>9</a:t>
          </a:r>
          <a:r>
            <a:rPr lang="zh-CN" altLang="en-US" sz="2400" kern="1200" dirty="0"/>
            <a:t>、偶然所得</a:t>
          </a:r>
        </a:p>
      </dsp:txBody>
      <dsp:txXfrm>
        <a:off x="3076756" y="4598330"/>
        <a:ext cx="3624153" cy="402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26E6B-BF1D-47A5-BCD8-A215F7F0BFAE}">
      <dsp:nvSpPr>
        <dsp:cNvPr id="0" name=""/>
        <dsp:cNvSpPr/>
      </dsp:nvSpPr>
      <dsp:spPr>
        <a:xfrm>
          <a:off x="3756" y="813514"/>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rgbClr val="FFC000"/>
              </a:solidFill>
            </a:rPr>
            <a:t>收入：</a:t>
          </a:r>
          <a:endParaRPr lang="en-US" altLang="zh-CN" sz="2400" b="1" kern="1200" dirty="0">
            <a:solidFill>
              <a:srgbClr val="FFC000"/>
            </a:solidFill>
          </a:endParaRPr>
        </a:p>
        <a:p>
          <a:pPr lvl="0" algn="ctr" defTabSz="1066800">
            <a:lnSpc>
              <a:spcPct val="90000"/>
            </a:lnSpc>
            <a:spcBef>
              <a:spcPct val="0"/>
            </a:spcBef>
            <a:spcAft>
              <a:spcPct val="35000"/>
            </a:spcAft>
          </a:pPr>
          <a:r>
            <a:rPr lang="zh-CN" altLang="en-US" sz="2400" b="1" kern="1200" dirty="0">
              <a:solidFill>
                <a:srgbClr val="FFC000"/>
              </a:solidFill>
            </a:rPr>
            <a:t>工劳稿特</a:t>
          </a:r>
        </a:p>
      </dsp:txBody>
      <dsp:txXfrm>
        <a:off x="32620" y="842378"/>
        <a:ext cx="1584746" cy="927756"/>
      </dsp:txXfrm>
    </dsp:sp>
    <dsp:sp modelId="{520CD79D-D75B-4972-8FD3-98DDC970B288}">
      <dsp:nvSpPr>
        <dsp:cNvPr id="0" name=""/>
        <dsp:cNvSpPr/>
      </dsp:nvSpPr>
      <dsp:spPr>
        <a:xfrm>
          <a:off x="1790768" y="1102589"/>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1790768" y="1184056"/>
        <a:ext cx="243743" cy="244399"/>
      </dsp:txXfrm>
    </dsp:sp>
    <dsp:sp modelId="{163DE5AC-AD46-4EF4-9B63-5C04C595BA2F}">
      <dsp:nvSpPr>
        <dsp:cNvPr id="0" name=""/>
        <dsp:cNvSpPr/>
      </dsp:nvSpPr>
      <dsp:spPr>
        <a:xfrm>
          <a:off x="2303220" y="813514"/>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t>费用：</a:t>
          </a:r>
          <a:endParaRPr lang="en-US" altLang="zh-CN" sz="2000" kern="1200" dirty="0"/>
        </a:p>
        <a:p>
          <a:pPr lvl="0" algn="ctr" defTabSz="889000">
            <a:lnSpc>
              <a:spcPct val="90000"/>
            </a:lnSpc>
            <a:spcBef>
              <a:spcPct val="0"/>
            </a:spcBef>
            <a:spcAft>
              <a:spcPct val="35000"/>
            </a:spcAft>
          </a:pPr>
          <a:r>
            <a:rPr lang="zh-CN" altLang="en-US" sz="2000" kern="1200" dirty="0">
              <a:sym typeface="Wingdings" panose="05000000000000000000" pitchFamily="2" charset="2"/>
            </a:rPr>
            <a:t>（</a:t>
          </a:r>
          <a:r>
            <a:rPr lang="zh-CN" altLang="en-US" sz="2000" kern="1200" dirty="0"/>
            <a:t>劳</a:t>
          </a:r>
          <a:r>
            <a:rPr lang="en-US" altLang="zh-CN" sz="2000" kern="1200" dirty="0"/>
            <a:t>+</a:t>
          </a:r>
          <a:r>
            <a:rPr lang="zh-CN" altLang="en-US" sz="2000" kern="1200" dirty="0"/>
            <a:t>稿</a:t>
          </a:r>
          <a:r>
            <a:rPr lang="en-US" altLang="zh-CN" sz="2000" kern="1200" dirty="0"/>
            <a:t>+</a:t>
          </a:r>
          <a:r>
            <a:rPr lang="zh-CN" altLang="en-US" sz="2000" kern="1200" dirty="0"/>
            <a:t>特）*</a:t>
          </a:r>
          <a:r>
            <a:rPr lang="en-US" altLang="zh-CN" sz="2000" kern="1200" dirty="0"/>
            <a:t>20%</a:t>
          </a:r>
          <a:endParaRPr lang="zh-CN" altLang="en-US" sz="2000" kern="1200" dirty="0"/>
        </a:p>
      </dsp:txBody>
      <dsp:txXfrm>
        <a:off x="2332084" y="842378"/>
        <a:ext cx="1584746" cy="927756"/>
      </dsp:txXfrm>
    </dsp:sp>
    <dsp:sp modelId="{95D4EA65-E44C-4133-858C-291E7F5EC5C1}">
      <dsp:nvSpPr>
        <dsp:cNvPr id="0" name=""/>
        <dsp:cNvSpPr/>
      </dsp:nvSpPr>
      <dsp:spPr>
        <a:xfrm>
          <a:off x="4090232" y="1102589"/>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4090232" y="1184056"/>
        <a:ext cx="243743" cy="244399"/>
      </dsp:txXfrm>
    </dsp:sp>
    <dsp:sp modelId="{3DC3C4E2-1505-4807-AEF1-3001F5D9D966}">
      <dsp:nvSpPr>
        <dsp:cNvPr id="0" name=""/>
        <dsp:cNvSpPr/>
      </dsp:nvSpPr>
      <dsp:spPr>
        <a:xfrm>
          <a:off x="4602684" y="813514"/>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免税收入：</a:t>
          </a:r>
          <a:endParaRPr lang="en-US" altLang="zh-CN" sz="1800" kern="1200" dirty="0"/>
        </a:p>
        <a:p>
          <a:pPr lvl="0" algn="ctr" defTabSz="800100">
            <a:lnSpc>
              <a:spcPct val="90000"/>
            </a:lnSpc>
            <a:spcBef>
              <a:spcPct val="0"/>
            </a:spcBef>
            <a:spcAft>
              <a:spcPct val="35000"/>
            </a:spcAft>
          </a:pPr>
          <a:r>
            <a:rPr lang="zh-CN" altLang="en-US" sz="1800" kern="1200" dirty="0"/>
            <a:t>稿酬*（</a:t>
          </a:r>
          <a:r>
            <a:rPr lang="en-US" altLang="zh-CN" sz="1800" kern="1200" dirty="0"/>
            <a:t>1-20%</a:t>
          </a:r>
          <a:r>
            <a:rPr lang="zh-CN" altLang="en-US" sz="1800" kern="1200" dirty="0"/>
            <a:t>）*</a:t>
          </a:r>
          <a:r>
            <a:rPr lang="en-US" altLang="zh-CN" sz="1800" kern="1200" dirty="0"/>
            <a:t>30%</a:t>
          </a:r>
          <a:endParaRPr lang="zh-CN" altLang="en-US" sz="1800" kern="1200" dirty="0"/>
        </a:p>
      </dsp:txBody>
      <dsp:txXfrm>
        <a:off x="4631548" y="842378"/>
        <a:ext cx="1584746" cy="927756"/>
      </dsp:txXfrm>
    </dsp:sp>
    <dsp:sp modelId="{B9812883-FBAD-474E-9BE2-C73E94B3672E}">
      <dsp:nvSpPr>
        <dsp:cNvPr id="0" name=""/>
        <dsp:cNvSpPr/>
      </dsp:nvSpPr>
      <dsp:spPr>
        <a:xfrm>
          <a:off x="6389697" y="1102589"/>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6389697" y="1184056"/>
        <a:ext cx="243743" cy="244399"/>
      </dsp:txXfrm>
    </dsp:sp>
    <dsp:sp modelId="{57F9BC36-39BF-459E-881B-2AB69FD10F18}">
      <dsp:nvSpPr>
        <dsp:cNvPr id="0" name=""/>
        <dsp:cNvSpPr/>
      </dsp:nvSpPr>
      <dsp:spPr>
        <a:xfrm>
          <a:off x="6902149" y="813514"/>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mn-ea"/>
              <a:ea typeface="+mn-ea"/>
              <a:cs typeface="+mn-cs"/>
            </a:rPr>
            <a:t>减除费用：</a:t>
          </a:r>
          <a:endParaRPr lang="en-US" altLang="zh-CN" sz="2000" kern="1200" dirty="0">
            <a:solidFill>
              <a:prstClr val="white"/>
            </a:solidFill>
            <a:latin typeface="+mn-ea"/>
            <a:ea typeface="+mn-ea"/>
            <a:cs typeface="+mn-cs"/>
          </a:endParaRPr>
        </a:p>
        <a:p>
          <a:pPr marL="0" lvl="0" indent="0" algn="ctr" defTabSz="889000">
            <a:lnSpc>
              <a:spcPct val="90000"/>
            </a:lnSpc>
            <a:spcBef>
              <a:spcPct val="0"/>
            </a:spcBef>
            <a:spcAft>
              <a:spcPct val="35000"/>
            </a:spcAft>
            <a:buNone/>
          </a:pPr>
          <a:r>
            <a:rPr lang="en-US" altLang="zh-CN" sz="2000" kern="1200" dirty="0">
              <a:solidFill>
                <a:prstClr val="white"/>
              </a:solidFill>
              <a:latin typeface="+mn-ea"/>
              <a:ea typeface="+mn-ea"/>
              <a:cs typeface="+mn-cs"/>
            </a:rPr>
            <a:t>6</a:t>
          </a:r>
          <a:r>
            <a:rPr lang="zh-CN" altLang="en-US" sz="2000" kern="1200" dirty="0">
              <a:solidFill>
                <a:prstClr val="white"/>
              </a:solidFill>
              <a:latin typeface="+mn-ea"/>
              <a:ea typeface="+mn-ea"/>
              <a:cs typeface="+mn-cs"/>
            </a:rPr>
            <a:t>万元</a:t>
          </a:r>
        </a:p>
      </dsp:txBody>
      <dsp:txXfrm>
        <a:off x="6931013" y="842378"/>
        <a:ext cx="1584746" cy="927756"/>
      </dsp:txXfrm>
    </dsp:sp>
    <dsp:sp modelId="{8AC55326-3083-41DE-B765-04F8342D5F71}">
      <dsp:nvSpPr>
        <dsp:cNvPr id="0" name=""/>
        <dsp:cNvSpPr/>
      </dsp:nvSpPr>
      <dsp:spPr>
        <a:xfrm rot="5400000">
          <a:off x="7549283" y="1913972"/>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7601186" y="1943537"/>
        <a:ext cx="244399" cy="243743"/>
      </dsp:txXfrm>
    </dsp:sp>
    <dsp:sp modelId="{4AEE1692-0550-4D9A-9B9B-88D31C88076A}">
      <dsp:nvSpPr>
        <dsp:cNvPr id="0" name=""/>
        <dsp:cNvSpPr/>
      </dsp:nvSpPr>
      <dsp:spPr>
        <a:xfrm>
          <a:off x="6902149" y="2455988"/>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prstClr val="white"/>
              </a:solidFill>
              <a:latin typeface="等线" panose="02010600030101010101" pitchFamily="2" charset="-122"/>
              <a:ea typeface="等线" panose="02010600030101010101" pitchFamily="2" charset="-122"/>
              <a:cs typeface="+mn-cs"/>
            </a:rPr>
            <a:t>专项扣除：三险一金</a:t>
          </a:r>
        </a:p>
      </dsp:txBody>
      <dsp:txXfrm>
        <a:off x="6931013" y="2484852"/>
        <a:ext cx="1584746" cy="927756"/>
      </dsp:txXfrm>
    </dsp:sp>
    <dsp:sp modelId="{F06585B9-E59F-4C09-A33D-69ED6A756375}">
      <dsp:nvSpPr>
        <dsp:cNvPr id="0" name=""/>
        <dsp:cNvSpPr/>
      </dsp:nvSpPr>
      <dsp:spPr>
        <a:xfrm rot="10800000">
          <a:off x="6409406" y="2745064"/>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6513867" y="2826531"/>
        <a:ext cx="243743" cy="244399"/>
      </dsp:txXfrm>
    </dsp:sp>
    <dsp:sp modelId="{563C3201-F1B7-4A8F-B469-1B3213EAB5A0}">
      <dsp:nvSpPr>
        <dsp:cNvPr id="0" name=""/>
        <dsp:cNvSpPr/>
      </dsp:nvSpPr>
      <dsp:spPr>
        <a:xfrm>
          <a:off x="4602684" y="2455988"/>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rgbClr val="FFC000"/>
              </a:solidFill>
            </a:rPr>
            <a:t>专项附加扣除：</a:t>
          </a:r>
          <a:r>
            <a:rPr lang="en-US" altLang="zh-CN" sz="2400" b="1" kern="1200" dirty="0">
              <a:solidFill>
                <a:srgbClr val="FFC000"/>
              </a:solidFill>
            </a:rPr>
            <a:t>6</a:t>
          </a:r>
          <a:r>
            <a:rPr lang="zh-CN" altLang="en-US" sz="2400" b="1" kern="1200" dirty="0">
              <a:solidFill>
                <a:srgbClr val="FFC000"/>
              </a:solidFill>
            </a:rPr>
            <a:t>项</a:t>
          </a:r>
        </a:p>
      </dsp:txBody>
      <dsp:txXfrm>
        <a:off x="4631548" y="2484852"/>
        <a:ext cx="1584746" cy="927756"/>
      </dsp:txXfrm>
    </dsp:sp>
    <dsp:sp modelId="{BC5D4C93-9010-4CAC-AB4A-BC471664F2D2}">
      <dsp:nvSpPr>
        <dsp:cNvPr id="0" name=""/>
        <dsp:cNvSpPr/>
      </dsp:nvSpPr>
      <dsp:spPr>
        <a:xfrm rot="10800000">
          <a:off x="4109942" y="2745064"/>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4214403" y="2826531"/>
        <a:ext cx="243743" cy="244399"/>
      </dsp:txXfrm>
    </dsp:sp>
    <dsp:sp modelId="{75A75759-CBF0-477E-A59F-E262A4C5B864}">
      <dsp:nvSpPr>
        <dsp:cNvPr id="0" name=""/>
        <dsp:cNvSpPr/>
      </dsp:nvSpPr>
      <dsp:spPr>
        <a:xfrm>
          <a:off x="2303220" y="2455988"/>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t>其他扣除：</a:t>
          </a:r>
          <a:endParaRPr lang="en-US" altLang="zh-CN" sz="1600" kern="1200" dirty="0"/>
        </a:p>
        <a:p>
          <a:pPr lvl="0" algn="ctr" defTabSz="711200">
            <a:lnSpc>
              <a:spcPct val="90000"/>
            </a:lnSpc>
            <a:spcBef>
              <a:spcPct val="0"/>
            </a:spcBef>
            <a:spcAft>
              <a:spcPct val="35000"/>
            </a:spcAft>
          </a:pPr>
          <a:r>
            <a:rPr lang="zh-CN" altLang="en-US" sz="2000" b="1" kern="1200" dirty="0">
              <a:solidFill>
                <a:srgbClr val="FFC000"/>
              </a:solidFill>
            </a:rPr>
            <a:t>年金、健康险</a:t>
          </a:r>
          <a:r>
            <a:rPr lang="zh-CN" altLang="en-US" sz="1600" kern="1200" dirty="0"/>
            <a:t>、其他</a:t>
          </a:r>
        </a:p>
      </dsp:txBody>
      <dsp:txXfrm>
        <a:off x="2332084" y="2484852"/>
        <a:ext cx="1584746" cy="927756"/>
      </dsp:txXfrm>
    </dsp:sp>
    <dsp:sp modelId="{A649CFA2-5D6E-4676-9C7D-5EBB87A71C7C}">
      <dsp:nvSpPr>
        <dsp:cNvPr id="0" name=""/>
        <dsp:cNvSpPr/>
      </dsp:nvSpPr>
      <dsp:spPr>
        <a:xfrm rot="10800000">
          <a:off x="1810478" y="2745064"/>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1914939" y="2826531"/>
        <a:ext cx="243743" cy="244399"/>
      </dsp:txXfrm>
    </dsp:sp>
    <dsp:sp modelId="{58836FBA-0A5E-4AAB-9AF8-8E4545D72786}">
      <dsp:nvSpPr>
        <dsp:cNvPr id="0" name=""/>
        <dsp:cNvSpPr/>
      </dsp:nvSpPr>
      <dsp:spPr>
        <a:xfrm>
          <a:off x="3756" y="2455988"/>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rgbClr val="FFC000"/>
              </a:solidFill>
            </a:rPr>
            <a:t>捐赠</a:t>
          </a:r>
        </a:p>
      </dsp:txBody>
      <dsp:txXfrm>
        <a:off x="32620" y="2484852"/>
        <a:ext cx="1584746" cy="927756"/>
      </dsp:txXfrm>
    </dsp:sp>
    <dsp:sp modelId="{EF4D23DF-9FCB-48C0-876A-DE161C1817AD}">
      <dsp:nvSpPr>
        <dsp:cNvPr id="0" name=""/>
        <dsp:cNvSpPr/>
      </dsp:nvSpPr>
      <dsp:spPr>
        <a:xfrm rot="5400000">
          <a:off x="650891" y="3556446"/>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702794" y="3586011"/>
        <a:ext cx="244399" cy="243743"/>
      </dsp:txXfrm>
    </dsp:sp>
    <dsp:sp modelId="{AF0E1B71-FA13-4AE6-B348-B234A11C7F52}">
      <dsp:nvSpPr>
        <dsp:cNvPr id="0" name=""/>
        <dsp:cNvSpPr/>
      </dsp:nvSpPr>
      <dsp:spPr>
        <a:xfrm>
          <a:off x="3756" y="4098463"/>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rgbClr val="FFC000"/>
              </a:solidFill>
            </a:rPr>
            <a:t>税额计算</a:t>
          </a:r>
        </a:p>
      </dsp:txBody>
      <dsp:txXfrm>
        <a:off x="32620" y="4127327"/>
        <a:ext cx="1584746" cy="927756"/>
      </dsp:txXfrm>
    </dsp:sp>
    <dsp:sp modelId="{D33CF20B-A2FD-4836-AE04-E3B2A8F139B1}">
      <dsp:nvSpPr>
        <dsp:cNvPr id="0" name=""/>
        <dsp:cNvSpPr/>
      </dsp:nvSpPr>
      <dsp:spPr>
        <a:xfrm>
          <a:off x="1790768" y="4387538"/>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1790768" y="4469005"/>
        <a:ext cx="243743" cy="244399"/>
      </dsp:txXfrm>
    </dsp:sp>
    <dsp:sp modelId="{3A6D2C9E-6151-48C6-96D1-391A5D69F3DD}">
      <dsp:nvSpPr>
        <dsp:cNvPr id="0" name=""/>
        <dsp:cNvSpPr/>
      </dsp:nvSpPr>
      <dsp:spPr>
        <a:xfrm>
          <a:off x="2303220" y="4098463"/>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rgbClr val="FFC000"/>
              </a:solidFill>
            </a:rPr>
            <a:t>减免税额：残孤烈</a:t>
          </a:r>
          <a:r>
            <a:rPr lang="zh-CN" altLang="en-US" sz="2000" kern="1200" dirty="0"/>
            <a:t>、其他</a:t>
          </a:r>
        </a:p>
      </dsp:txBody>
      <dsp:txXfrm>
        <a:off x="2332084" y="4127327"/>
        <a:ext cx="1584746" cy="927756"/>
      </dsp:txXfrm>
    </dsp:sp>
    <dsp:sp modelId="{F0B7E646-28A9-4D50-94AB-7FC6B96499DA}">
      <dsp:nvSpPr>
        <dsp:cNvPr id="0" name=""/>
        <dsp:cNvSpPr/>
      </dsp:nvSpPr>
      <dsp:spPr>
        <a:xfrm>
          <a:off x="4090232" y="4387538"/>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4090232" y="4469005"/>
        <a:ext cx="243743" cy="244399"/>
      </dsp:txXfrm>
    </dsp:sp>
    <dsp:sp modelId="{F2D3EE24-2337-4FD6-8BAA-A2D075069C87}">
      <dsp:nvSpPr>
        <dsp:cNvPr id="0" name=""/>
        <dsp:cNvSpPr/>
      </dsp:nvSpPr>
      <dsp:spPr>
        <a:xfrm>
          <a:off x="4602684" y="4098463"/>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rgbClr val="FFC000"/>
              </a:solidFill>
            </a:rPr>
            <a:t>已缴税额</a:t>
          </a:r>
        </a:p>
      </dsp:txBody>
      <dsp:txXfrm>
        <a:off x="4631548" y="4127327"/>
        <a:ext cx="1584746" cy="927756"/>
      </dsp:txXfrm>
    </dsp:sp>
    <dsp:sp modelId="{2AA83616-5813-45B2-83B6-DA63B8EE09CE}">
      <dsp:nvSpPr>
        <dsp:cNvPr id="0" name=""/>
        <dsp:cNvSpPr/>
      </dsp:nvSpPr>
      <dsp:spPr>
        <a:xfrm>
          <a:off x="6389697" y="4387538"/>
          <a:ext cx="348204" cy="407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6389697" y="4469005"/>
        <a:ext cx="243743" cy="244399"/>
      </dsp:txXfrm>
    </dsp:sp>
    <dsp:sp modelId="{EE762341-ABED-4172-BA40-ED146F954C71}">
      <dsp:nvSpPr>
        <dsp:cNvPr id="0" name=""/>
        <dsp:cNvSpPr/>
      </dsp:nvSpPr>
      <dsp:spPr>
        <a:xfrm>
          <a:off x="6902149" y="4098463"/>
          <a:ext cx="1642474" cy="985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rgbClr val="FFC000"/>
              </a:solidFill>
            </a:rPr>
            <a:t>应补退税额</a:t>
          </a:r>
        </a:p>
      </dsp:txBody>
      <dsp:txXfrm>
        <a:off x="6931013" y="4127327"/>
        <a:ext cx="1584746" cy="927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41BD-1BF1-479B-AFAE-F99563ABB8FF}">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D690C-E6F4-48E5-A4ED-B3E930D0E32D}">
      <dsp:nvSpPr>
        <dsp:cNvPr id="0" name=""/>
        <dsp:cNvSpPr/>
      </dsp:nvSpPr>
      <dsp:spPr>
        <a:xfrm>
          <a:off x="328048" y="214010"/>
          <a:ext cx="5712764"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a:t>一、子女教育</a:t>
          </a:r>
        </a:p>
      </dsp:txBody>
      <dsp:txXfrm>
        <a:off x="328048" y="214010"/>
        <a:ext cx="5712764" cy="427857"/>
      </dsp:txXfrm>
    </dsp:sp>
    <dsp:sp modelId="{023B9421-9644-4DAB-AAAD-8F54FA716B10}">
      <dsp:nvSpPr>
        <dsp:cNvPr id="0" name=""/>
        <dsp:cNvSpPr/>
      </dsp:nvSpPr>
      <dsp:spPr>
        <a:xfrm>
          <a:off x="60637" y="160528"/>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00D55F-661D-48D5-BABF-6C6C48C05A34}">
      <dsp:nvSpPr>
        <dsp:cNvPr id="0" name=""/>
        <dsp:cNvSpPr/>
      </dsp:nvSpPr>
      <dsp:spPr>
        <a:xfrm>
          <a:off x="679991" y="855715"/>
          <a:ext cx="5360822"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a:t>二、继续教育</a:t>
          </a:r>
        </a:p>
      </dsp:txBody>
      <dsp:txXfrm>
        <a:off x="679991" y="855715"/>
        <a:ext cx="5360822" cy="427857"/>
      </dsp:txXfrm>
    </dsp:sp>
    <dsp:sp modelId="{1D814005-C73D-446C-88A3-2CC7A79E78B4}">
      <dsp:nvSpPr>
        <dsp:cNvPr id="0" name=""/>
        <dsp:cNvSpPr/>
      </dsp:nvSpPr>
      <dsp:spPr>
        <a:xfrm>
          <a:off x="412579" y="802233"/>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9D718D-FA24-4770-A075-75664AE9725A}">
      <dsp:nvSpPr>
        <dsp:cNvPr id="0" name=""/>
        <dsp:cNvSpPr/>
      </dsp:nvSpPr>
      <dsp:spPr>
        <a:xfrm>
          <a:off x="840925" y="1497421"/>
          <a:ext cx="5199888"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prstClr val="white"/>
              </a:solidFill>
              <a:latin typeface="Calibri" panose="020F0502020204030204"/>
              <a:ea typeface="等线" panose="02010600030101010101" pitchFamily="2" charset="-122"/>
              <a:cs typeface="+mn-cs"/>
              <a:sym typeface="Arial" panose="02080604020202020204" pitchFamily="34" charset="0"/>
            </a:rPr>
            <a:t>三、住房贷款利息</a:t>
          </a:r>
          <a:endParaRPr lang="zh-CN" altLang="en-US" sz="2000" kern="1200" dirty="0">
            <a:solidFill>
              <a:prstClr val="white"/>
            </a:solidFill>
            <a:latin typeface="Calibri" panose="020F0502020204030204"/>
            <a:ea typeface="等线" panose="02010600030101010101" pitchFamily="2" charset="-122"/>
            <a:cs typeface="+mn-cs"/>
          </a:endParaRPr>
        </a:p>
      </dsp:txBody>
      <dsp:txXfrm>
        <a:off x="840925" y="1497421"/>
        <a:ext cx="5199888" cy="427857"/>
      </dsp:txXfrm>
    </dsp:sp>
    <dsp:sp modelId="{4CFCB5B6-1464-485F-886E-8A7F6EA98960}">
      <dsp:nvSpPr>
        <dsp:cNvPr id="0" name=""/>
        <dsp:cNvSpPr/>
      </dsp:nvSpPr>
      <dsp:spPr>
        <a:xfrm>
          <a:off x="573514" y="1443939"/>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3E95EE-7B10-4DA6-9383-92E9F5F29DF5}">
      <dsp:nvSpPr>
        <dsp:cNvPr id="0" name=""/>
        <dsp:cNvSpPr/>
      </dsp:nvSpPr>
      <dsp:spPr>
        <a:xfrm>
          <a:off x="840925" y="2138720"/>
          <a:ext cx="5199888"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prstClr val="white"/>
              </a:solidFill>
              <a:latin typeface="Calibri" panose="020F0502020204030204"/>
              <a:ea typeface="等线" panose="02010600030101010101" pitchFamily="2" charset="-122"/>
              <a:cs typeface="+mn-cs"/>
            </a:rPr>
            <a:t>四、住房租金</a:t>
          </a:r>
        </a:p>
      </dsp:txBody>
      <dsp:txXfrm>
        <a:off x="840925" y="2138720"/>
        <a:ext cx="5199888" cy="427857"/>
      </dsp:txXfrm>
    </dsp:sp>
    <dsp:sp modelId="{67B6CE6F-AFCC-4467-A045-0030FF88CA10}">
      <dsp:nvSpPr>
        <dsp:cNvPr id="0" name=""/>
        <dsp:cNvSpPr/>
      </dsp:nvSpPr>
      <dsp:spPr>
        <a:xfrm>
          <a:off x="573514" y="2085238"/>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E3ED1-5420-4B90-95C1-46B4D8619AF4}">
      <dsp:nvSpPr>
        <dsp:cNvPr id="0" name=""/>
        <dsp:cNvSpPr/>
      </dsp:nvSpPr>
      <dsp:spPr>
        <a:xfrm>
          <a:off x="679991" y="2780426"/>
          <a:ext cx="5360822"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a:t>五、赡养老人</a:t>
          </a:r>
        </a:p>
      </dsp:txBody>
      <dsp:txXfrm>
        <a:off x="679991" y="2780426"/>
        <a:ext cx="5360822" cy="427857"/>
      </dsp:txXfrm>
    </dsp:sp>
    <dsp:sp modelId="{7620F259-EEE2-4557-A092-BC6AD2702F66}">
      <dsp:nvSpPr>
        <dsp:cNvPr id="0" name=""/>
        <dsp:cNvSpPr/>
      </dsp:nvSpPr>
      <dsp:spPr>
        <a:xfrm>
          <a:off x="412579" y="2726944"/>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36BA7-E5A6-4445-B34F-3817ACBEC278}">
      <dsp:nvSpPr>
        <dsp:cNvPr id="0" name=""/>
        <dsp:cNvSpPr/>
      </dsp:nvSpPr>
      <dsp:spPr>
        <a:xfrm>
          <a:off x="328048" y="3422131"/>
          <a:ext cx="5712764" cy="427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zh-CN" altLang="en-US" sz="2000" kern="1200" dirty="0"/>
            <a:t>六、大病医疗</a:t>
          </a:r>
        </a:p>
      </dsp:txBody>
      <dsp:txXfrm>
        <a:off x="328048" y="3422131"/>
        <a:ext cx="5712764" cy="427857"/>
      </dsp:txXfrm>
    </dsp:sp>
    <dsp:sp modelId="{91AA03C3-3AF6-42DD-BF31-09179FC8032A}">
      <dsp:nvSpPr>
        <dsp:cNvPr id="0" name=""/>
        <dsp:cNvSpPr/>
      </dsp:nvSpPr>
      <dsp:spPr>
        <a:xfrm>
          <a:off x="60637" y="3368649"/>
          <a:ext cx="534822" cy="5348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41BD-1BF1-479B-AFAE-F99563ABB8FF}">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D690C-E6F4-48E5-A4ED-B3E930D0E32D}">
      <dsp:nvSpPr>
        <dsp:cNvPr id="0" name=""/>
        <dsp:cNvSpPr/>
      </dsp:nvSpPr>
      <dsp:spPr>
        <a:xfrm>
          <a:off x="460128" y="312440"/>
          <a:ext cx="5580684"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一、累计预扣法定义</a:t>
          </a:r>
        </a:p>
      </dsp:txBody>
      <dsp:txXfrm>
        <a:off x="460128" y="312440"/>
        <a:ext cx="5580684" cy="625205"/>
      </dsp:txXfrm>
    </dsp:sp>
    <dsp:sp modelId="{023B9421-9644-4DAB-AAAD-8F54FA716B10}">
      <dsp:nvSpPr>
        <dsp:cNvPr id="0" name=""/>
        <dsp:cNvSpPr/>
      </dsp:nvSpPr>
      <dsp:spPr>
        <a:xfrm>
          <a:off x="69375" y="234289"/>
          <a:ext cx="781507" cy="78150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D4076F-5D5E-4134-9875-FB865A0677F9}">
      <dsp:nvSpPr>
        <dsp:cNvPr id="0" name=""/>
        <dsp:cNvSpPr/>
      </dsp:nvSpPr>
      <dsp:spPr>
        <a:xfrm>
          <a:off x="818573" y="1250411"/>
          <a:ext cx="5222240"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a:t>二、带来</a:t>
          </a:r>
          <a:r>
            <a:rPr lang="zh-CN" sz="2800" kern="1200" dirty="0"/>
            <a:t>税率变化的影响</a:t>
          </a:r>
          <a:endParaRPr lang="zh-CN" altLang="en-US" sz="2800" kern="1200" dirty="0"/>
        </a:p>
      </dsp:txBody>
      <dsp:txXfrm>
        <a:off x="818573" y="1250411"/>
        <a:ext cx="5222240" cy="625205"/>
      </dsp:txXfrm>
    </dsp:sp>
    <dsp:sp modelId="{6A0D42D8-D5A6-4303-A08A-CDAC6FCBBE59}">
      <dsp:nvSpPr>
        <dsp:cNvPr id="0" name=""/>
        <dsp:cNvSpPr/>
      </dsp:nvSpPr>
      <dsp:spPr>
        <a:xfrm>
          <a:off x="427819" y="1172260"/>
          <a:ext cx="781507" cy="78150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6B3A2-E673-4ABD-BDE7-28FA17861E48}">
      <dsp:nvSpPr>
        <dsp:cNvPr id="0" name=""/>
        <dsp:cNvSpPr/>
      </dsp:nvSpPr>
      <dsp:spPr>
        <a:xfrm>
          <a:off x="818573" y="2188382"/>
          <a:ext cx="5222240"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a:t>三、整体</a:t>
          </a:r>
          <a:r>
            <a:rPr lang="zh-CN" sz="2400" kern="1200" dirty="0"/>
            <a:t>税负</a:t>
          </a:r>
          <a:r>
            <a:rPr lang="zh-CN" altLang="en-US" sz="2400" kern="1200" dirty="0"/>
            <a:t>是</a:t>
          </a:r>
          <a:r>
            <a:rPr lang="zh-CN" sz="2400" kern="1200" dirty="0"/>
            <a:t>降低</a:t>
          </a:r>
          <a:r>
            <a:rPr lang="zh-CN" altLang="en-US" sz="2400" kern="1200" dirty="0"/>
            <a:t>的</a:t>
          </a:r>
        </a:p>
      </dsp:txBody>
      <dsp:txXfrm>
        <a:off x="818573" y="2188382"/>
        <a:ext cx="5222240" cy="625205"/>
      </dsp:txXfrm>
    </dsp:sp>
    <dsp:sp modelId="{A5AF2E6B-3080-43EE-A9A6-0577CCB204A8}">
      <dsp:nvSpPr>
        <dsp:cNvPr id="0" name=""/>
        <dsp:cNvSpPr/>
      </dsp:nvSpPr>
      <dsp:spPr>
        <a:xfrm>
          <a:off x="427819" y="2110232"/>
          <a:ext cx="781507" cy="78150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68391D-1C12-425A-AC6F-A369DEFCC89A}">
      <dsp:nvSpPr>
        <dsp:cNvPr id="0" name=""/>
        <dsp:cNvSpPr/>
      </dsp:nvSpPr>
      <dsp:spPr>
        <a:xfrm>
          <a:off x="460128" y="3126353"/>
          <a:ext cx="5580684"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60960" rIns="60960" bIns="60960" numCol="1" spcCol="1270" anchor="ctr" anchorCtr="0">
          <a:noAutofit/>
        </a:bodyPr>
        <a:lstStyle/>
        <a:p>
          <a:pPr lvl="0" algn="l" defTabSz="1066800">
            <a:lnSpc>
              <a:spcPct val="90000"/>
            </a:lnSpc>
            <a:spcBef>
              <a:spcPct val="0"/>
            </a:spcBef>
            <a:spcAft>
              <a:spcPct val="35000"/>
            </a:spcAft>
          </a:pPr>
          <a:r>
            <a:rPr lang="zh-CN" altLang="en-US" sz="2400" kern="1200" dirty="0"/>
            <a:t>四、累计预扣法</a:t>
          </a:r>
          <a:r>
            <a:rPr lang="zh-CN" sz="2400" kern="1200" dirty="0"/>
            <a:t>的</a:t>
          </a:r>
          <a:r>
            <a:rPr lang="zh-CN" altLang="en-US" sz="2400" kern="1200" dirty="0"/>
            <a:t>好处</a:t>
          </a:r>
        </a:p>
      </dsp:txBody>
      <dsp:txXfrm>
        <a:off x="460128" y="3126353"/>
        <a:ext cx="5580684" cy="625205"/>
      </dsp:txXfrm>
    </dsp:sp>
    <dsp:sp modelId="{29206703-0100-4D00-A0EB-89BD68ADA80D}">
      <dsp:nvSpPr>
        <dsp:cNvPr id="0" name=""/>
        <dsp:cNvSpPr/>
      </dsp:nvSpPr>
      <dsp:spPr>
        <a:xfrm>
          <a:off x="69375" y="3048203"/>
          <a:ext cx="781507" cy="78150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710510"/>
        <a:chOff x="0" y="0"/>
        <a:chExt cx="6096000" cy="4710510"/>
      </a:xfrm>
    </dsp:grpSpPr>
    <dsp:sp modelId="{030641BD-1BF1-479B-AFAE-F99563ABB8FF}">
      <dsp:nvSpPr>
        <dsp:cNvPr id="4" name="空心弧 3"/>
        <dsp:cNvSpPr/>
      </dsp:nvSpPr>
      <dsp:spPr bwMode="white">
        <a:xfrm>
          <a:off x="-5272988" y="-828208"/>
          <a:ext cx="6366925" cy="6366925"/>
        </a:xfrm>
        <a:prstGeom prst="blockArc">
          <a:avLst>
            <a:gd name="adj1" fmla="val 18900000"/>
            <a:gd name="adj2" fmla="val 2700000"/>
            <a:gd name="adj3" fmla="val 284"/>
          </a:avLst>
        </a:prstGeom>
      </dsp:spPr>
      <dsp:style>
        <a:lnRef idx="2">
          <a:schemeClr val="accent1">
            <a:shade val="60000"/>
          </a:schemeClr>
        </a:lnRef>
        <a:fillRef idx="0">
          <a:schemeClr val="accent1"/>
        </a:fillRef>
        <a:effectRef idx="0">
          <a:scrgbClr r="0" g="0" b="0"/>
        </a:effectRef>
        <a:fontRef idx="minor"/>
      </dsp:style>
      <dsp:txXfrm>
        <a:off x="-5272988" y="-828208"/>
        <a:ext cx="6366925" cy="6366925"/>
      </dsp:txXfrm>
    </dsp:sp>
    <dsp:sp modelId="{F3BD690C-E6F4-48E5-A4ED-B3E930D0E32D}">
      <dsp:nvSpPr>
        <dsp:cNvPr id="7" name="矩形 6"/>
        <dsp:cNvSpPr/>
      </dsp:nvSpPr>
      <dsp:spPr bwMode="white">
        <a:xfrm>
          <a:off x="393328" y="214140"/>
          <a:ext cx="5702672" cy="428091"/>
        </a:xfrm>
        <a:prstGeom prst="rect">
          <a:avLst/>
        </a:prstGeom>
      </dsp:spPr>
      <dsp:style>
        <a:lnRef idx="2">
          <a:schemeClr val="lt1"/>
        </a:lnRef>
        <a:fillRef idx="1">
          <a:schemeClr val="accent1"/>
        </a:fillRef>
        <a:effectRef idx="0">
          <a:scrgbClr r="0" g="0" b="0"/>
        </a:effectRef>
        <a:fontRef idx="minor">
          <a:schemeClr val="lt1"/>
        </a:fontRef>
      </dsp:style>
      <dsp:txBody>
        <a:bodyPr lIns="33979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一、什么是年度汇算？</a:t>
          </a:r>
        </a:p>
      </dsp:txBody>
      <dsp:txXfrm>
        <a:off x="393328" y="214140"/>
        <a:ext cx="5702672" cy="428091"/>
      </dsp:txXfrm>
    </dsp:sp>
    <dsp:sp modelId="{023B9421-9644-4DAB-AAAD-8F54FA716B10}">
      <dsp:nvSpPr>
        <dsp:cNvPr id="8" name="椭圆 7"/>
        <dsp:cNvSpPr/>
      </dsp:nvSpPr>
      <dsp:spPr bwMode="white">
        <a:xfrm>
          <a:off x="125771" y="160628"/>
          <a:ext cx="535114" cy="535114"/>
        </a:xfrm>
        <a:prstGeom prst="ellipse">
          <a:avLst/>
        </a:prstGeom>
      </dsp:spPr>
      <dsp:style>
        <a:lnRef idx="2">
          <a:schemeClr val="accent1"/>
        </a:lnRef>
        <a:fillRef idx="1">
          <a:schemeClr val="lt1"/>
        </a:fillRef>
        <a:effectRef idx="0">
          <a:scrgbClr r="0" g="0" b="0"/>
        </a:effectRef>
        <a:fontRef idx="minor"/>
      </dsp:style>
      <dsp:txXfrm>
        <a:off x="125771" y="160628"/>
        <a:ext cx="535114" cy="535114"/>
      </dsp:txXfrm>
    </dsp:sp>
    <dsp:sp modelId="{A1A48723-4D02-4E5D-A7C2-A9671E977CA7}">
      <dsp:nvSpPr>
        <dsp:cNvPr id="9" name="矩形 8"/>
        <dsp:cNvSpPr/>
      </dsp:nvSpPr>
      <dsp:spPr bwMode="white">
        <a:xfrm>
          <a:off x="781003" y="856653"/>
          <a:ext cx="5314997" cy="428091"/>
        </a:xfrm>
        <a:prstGeom prst="rect">
          <a:avLst/>
        </a:prstGeom>
      </dsp:spPr>
      <dsp:style>
        <a:lnRef idx="2">
          <a:schemeClr val="lt1"/>
        </a:lnRef>
        <a:fillRef idx="1">
          <a:schemeClr val="accent1"/>
        </a:fillRef>
        <a:effectRef idx="0">
          <a:scrgbClr r="0" g="0" b="0"/>
        </a:effectRef>
        <a:fontRef idx="minor">
          <a:schemeClr val="lt1"/>
        </a:fontRef>
      </dsp:style>
      <dsp:txBody>
        <a:bodyPr lIns="33979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二、</a:t>
          </a:r>
          <a:r>
            <a:rPr lang="en-US" altLang="zh-CN" sz="2400" dirty="0"/>
            <a:t>2020</a:t>
          </a:r>
          <a:r>
            <a:rPr lang="zh-CN" altLang="en-US" sz="2400" dirty="0"/>
            <a:t>年度汇算主要变化？</a:t>
          </a:r>
        </a:p>
      </dsp:txBody>
      <dsp:txXfrm>
        <a:off x="781003" y="856653"/>
        <a:ext cx="5314997" cy="428091"/>
      </dsp:txXfrm>
    </dsp:sp>
    <dsp:sp modelId="{EEADC80C-4E87-4CB7-AE4D-6405A9D96745}">
      <dsp:nvSpPr>
        <dsp:cNvPr id="10" name="椭圆 9"/>
        <dsp:cNvSpPr/>
      </dsp:nvSpPr>
      <dsp:spPr bwMode="white">
        <a:xfrm>
          <a:off x="513446" y="803142"/>
          <a:ext cx="535114" cy="535114"/>
        </a:xfrm>
        <a:prstGeom prst="ellipse">
          <a:avLst/>
        </a:prstGeom>
      </dsp:spPr>
      <dsp:style>
        <a:lnRef idx="2">
          <a:schemeClr val="accent1"/>
        </a:lnRef>
        <a:fillRef idx="1">
          <a:schemeClr val="lt1"/>
        </a:fillRef>
        <a:effectRef idx="0">
          <a:scrgbClr r="0" g="0" b="0"/>
        </a:effectRef>
        <a:fontRef idx="minor"/>
      </dsp:style>
      <dsp:txXfrm>
        <a:off x="513446" y="803142"/>
        <a:ext cx="535114" cy="535114"/>
      </dsp:txXfrm>
    </dsp:sp>
    <dsp:sp modelId="{C71FDAF9-657E-4688-B62B-D27AACE32491}">
      <dsp:nvSpPr>
        <dsp:cNvPr id="11" name="矩形 10"/>
        <dsp:cNvSpPr/>
      </dsp:nvSpPr>
      <dsp:spPr bwMode="white">
        <a:xfrm>
          <a:off x="993447" y="1498696"/>
          <a:ext cx="5102553" cy="428091"/>
        </a:xfrm>
        <a:prstGeom prst="rect">
          <a:avLst/>
        </a:prstGeom>
      </dsp:spPr>
      <dsp:style>
        <a:lnRef idx="2">
          <a:schemeClr val="lt1"/>
        </a:lnRef>
        <a:fillRef idx="1">
          <a:schemeClr val="accent1"/>
        </a:fillRef>
        <a:effectRef idx="0">
          <a:scrgbClr r="0" g="0" b="0"/>
        </a:effectRef>
        <a:fontRef idx="minor">
          <a:schemeClr val="lt1"/>
        </a:fontRef>
      </dsp:style>
      <dsp:txBody>
        <a:bodyPr lIns="33979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三、汇缴可继续享受的税前扣除？</a:t>
          </a:r>
        </a:p>
      </dsp:txBody>
      <dsp:txXfrm>
        <a:off x="993447" y="1498696"/>
        <a:ext cx="5102553" cy="428091"/>
      </dsp:txXfrm>
    </dsp:sp>
    <dsp:sp modelId="{555F2F94-A381-46A0-B4E0-91B5044F51F2}">
      <dsp:nvSpPr>
        <dsp:cNvPr id="12" name="椭圆 11"/>
        <dsp:cNvSpPr/>
      </dsp:nvSpPr>
      <dsp:spPr bwMode="white">
        <a:xfrm>
          <a:off x="725890" y="1445184"/>
          <a:ext cx="535114" cy="535114"/>
        </a:xfrm>
        <a:prstGeom prst="ellipse">
          <a:avLst/>
        </a:prstGeom>
      </dsp:spPr>
      <dsp:style>
        <a:lnRef idx="2">
          <a:schemeClr val="accent1"/>
        </a:lnRef>
        <a:fillRef idx="1">
          <a:schemeClr val="lt1"/>
        </a:fillRef>
        <a:effectRef idx="0">
          <a:scrgbClr r="0" g="0" b="0"/>
        </a:effectRef>
        <a:fontRef idx="minor"/>
      </dsp:style>
      <dsp:txXfrm>
        <a:off x="725890" y="1445184"/>
        <a:ext cx="535114" cy="535114"/>
      </dsp:txXfrm>
    </dsp:sp>
    <dsp:sp modelId="{9EA591BB-C98C-41FE-89CD-A0C5FFD2EA6A}">
      <dsp:nvSpPr>
        <dsp:cNvPr id="13" name="矩形 12"/>
        <dsp:cNvSpPr/>
      </dsp:nvSpPr>
      <dsp:spPr bwMode="white">
        <a:xfrm>
          <a:off x="1061278" y="2141209"/>
          <a:ext cx="5034722" cy="428091"/>
        </a:xfrm>
        <a:prstGeom prst="rect">
          <a:avLst/>
        </a:prstGeom>
      </dsp:spPr>
      <dsp:style>
        <a:lnRef idx="2">
          <a:schemeClr val="lt1"/>
        </a:lnRef>
        <a:fillRef idx="1">
          <a:schemeClr val="accent1"/>
        </a:fillRef>
        <a:effectRef idx="0">
          <a:scrgbClr r="0" g="0" b="0"/>
        </a:effectRef>
        <a:fontRef idx="minor">
          <a:schemeClr val="lt1"/>
        </a:fontRef>
      </dsp:style>
      <dsp:txBody>
        <a:bodyPr lIns="33979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四、一次性奖金的选择？</a:t>
          </a:r>
        </a:p>
      </dsp:txBody>
      <dsp:txXfrm>
        <a:off x="1061278" y="2141209"/>
        <a:ext cx="5034722" cy="428091"/>
      </dsp:txXfrm>
    </dsp:sp>
    <dsp:sp modelId="{48333EA7-2D42-4B9F-9116-BC0187B8FC33}">
      <dsp:nvSpPr>
        <dsp:cNvPr id="14" name="椭圆 13"/>
        <dsp:cNvSpPr/>
      </dsp:nvSpPr>
      <dsp:spPr bwMode="white">
        <a:xfrm>
          <a:off x="793721" y="2087698"/>
          <a:ext cx="535114" cy="535114"/>
        </a:xfrm>
        <a:prstGeom prst="ellipse">
          <a:avLst/>
        </a:prstGeom>
      </dsp:spPr>
      <dsp:style>
        <a:lnRef idx="2">
          <a:schemeClr val="accent1"/>
        </a:lnRef>
        <a:fillRef idx="1">
          <a:schemeClr val="lt1"/>
        </a:fillRef>
        <a:effectRef idx="0">
          <a:scrgbClr r="0" g="0" b="0"/>
        </a:effectRef>
        <a:fontRef idx="minor"/>
      </dsp:style>
      <dsp:txXfrm>
        <a:off x="793721" y="2087698"/>
        <a:ext cx="535114" cy="535114"/>
      </dsp:txXfrm>
    </dsp:sp>
    <dsp:sp modelId="{8FDDFA7A-FFC8-45F9-987E-6C2BA442F0CC}">
      <dsp:nvSpPr>
        <dsp:cNvPr id="15" name="矩形 14"/>
        <dsp:cNvSpPr/>
      </dsp:nvSpPr>
      <dsp:spPr bwMode="white">
        <a:xfrm>
          <a:off x="993447" y="2783723"/>
          <a:ext cx="5102553" cy="428091"/>
        </a:xfrm>
        <a:prstGeom prst="rect">
          <a:avLst/>
        </a:prstGeom>
      </dsp:spPr>
      <dsp:style>
        <a:lnRef idx="2">
          <a:schemeClr val="lt1"/>
        </a:lnRef>
        <a:fillRef idx="1">
          <a:schemeClr val="accent1"/>
        </a:fillRef>
        <a:effectRef idx="0">
          <a:scrgbClr r="0" g="0" b="0"/>
        </a:effectRef>
        <a:fontRef idx="minor">
          <a:schemeClr val="lt1"/>
        </a:fontRef>
      </dsp:style>
      <dsp:txBody>
        <a:bodyPr lIns="33979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五、我是否需要办理汇算清缴？</a:t>
          </a:r>
        </a:p>
      </dsp:txBody>
      <dsp:txXfrm>
        <a:off x="993447" y="2783723"/>
        <a:ext cx="5102553" cy="428091"/>
      </dsp:txXfrm>
    </dsp:sp>
    <dsp:sp modelId="{78FDF7D9-FE3D-4A97-A07B-FD9897E517F2}">
      <dsp:nvSpPr>
        <dsp:cNvPr id="16" name="椭圆 15"/>
        <dsp:cNvSpPr/>
      </dsp:nvSpPr>
      <dsp:spPr bwMode="white">
        <a:xfrm>
          <a:off x="725890" y="2730212"/>
          <a:ext cx="535114" cy="535114"/>
        </a:xfrm>
        <a:prstGeom prst="ellipse">
          <a:avLst/>
        </a:prstGeom>
      </dsp:spPr>
      <dsp:style>
        <a:lnRef idx="2">
          <a:schemeClr val="accent1"/>
        </a:lnRef>
        <a:fillRef idx="1">
          <a:schemeClr val="lt1"/>
        </a:fillRef>
        <a:effectRef idx="0">
          <a:scrgbClr r="0" g="0" b="0"/>
        </a:effectRef>
        <a:fontRef idx="minor"/>
      </dsp:style>
      <dsp:txXfrm>
        <a:off x="725890" y="2730212"/>
        <a:ext cx="535114" cy="535114"/>
      </dsp:txXfrm>
    </dsp:sp>
    <dsp:sp modelId="{18C76495-CA55-4331-A84B-D2724A2C6B2F}">
      <dsp:nvSpPr>
        <dsp:cNvPr id="17" name="矩形 16"/>
        <dsp:cNvSpPr/>
      </dsp:nvSpPr>
      <dsp:spPr bwMode="white">
        <a:xfrm>
          <a:off x="781003" y="3425766"/>
          <a:ext cx="5314997" cy="428091"/>
        </a:xfrm>
        <a:prstGeom prst="rect">
          <a:avLst/>
        </a:prstGeom>
      </dsp:spPr>
      <dsp:style>
        <a:lnRef idx="2">
          <a:schemeClr val="lt1"/>
        </a:lnRef>
        <a:fillRef idx="1">
          <a:schemeClr val="accent1"/>
        </a:fillRef>
        <a:effectRef idx="0">
          <a:scrgbClr r="0" g="0" b="0"/>
        </a:effectRef>
        <a:fontRef idx="minor">
          <a:schemeClr val="lt1"/>
        </a:fontRef>
      </dsp:style>
      <dsp:txBody>
        <a:bodyPr lIns="33979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六、我如何办理汇算清缴？</a:t>
          </a:r>
        </a:p>
      </dsp:txBody>
      <dsp:txXfrm>
        <a:off x="781003" y="3425766"/>
        <a:ext cx="5314997" cy="428091"/>
      </dsp:txXfrm>
    </dsp:sp>
    <dsp:sp modelId="{4CFC0608-79BD-43BF-B94D-31E9AAF26512}">
      <dsp:nvSpPr>
        <dsp:cNvPr id="18" name="椭圆 17"/>
        <dsp:cNvSpPr/>
      </dsp:nvSpPr>
      <dsp:spPr bwMode="white">
        <a:xfrm>
          <a:off x="513446" y="3372254"/>
          <a:ext cx="535114" cy="535114"/>
        </a:xfrm>
        <a:prstGeom prst="ellipse">
          <a:avLst/>
        </a:prstGeom>
      </dsp:spPr>
      <dsp:style>
        <a:lnRef idx="2">
          <a:schemeClr val="accent1"/>
        </a:lnRef>
        <a:fillRef idx="1">
          <a:schemeClr val="lt1"/>
        </a:fillRef>
        <a:effectRef idx="0">
          <a:scrgbClr r="0" g="0" b="0"/>
        </a:effectRef>
        <a:fontRef idx="minor"/>
      </dsp:style>
      <dsp:txXfrm>
        <a:off x="513446" y="3372254"/>
        <a:ext cx="535114" cy="535114"/>
      </dsp:txXfrm>
    </dsp:sp>
    <dsp:sp modelId="{0EAAA905-96DC-4956-BC07-551C47EB1467}">
      <dsp:nvSpPr>
        <dsp:cNvPr id="19" name="矩形 18"/>
        <dsp:cNvSpPr/>
      </dsp:nvSpPr>
      <dsp:spPr bwMode="white">
        <a:xfrm>
          <a:off x="393328" y="4068279"/>
          <a:ext cx="5702672" cy="428091"/>
        </a:xfrm>
        <a:prstGeom prst="rect">
          <a:avLst/>
        </a:prstGeom>
      </dsp:spPr>
      <dsp:style>
        <a:lnRef idx="2">
          <a:schemeClr val="lt1"/>
        </a:lnRef>
        <a:fillRef idx="1">
          <a:schemeClr val="accent1"/>
        </a:fillRef>
        <a:effectRef idx="0">
          <a:scrgbClr r="0" g="0" b="0"/>
        </a:effectRef>
        <a:fontRef idx="minor">
          <a:schemeClr val="lt1"/>
        </a:fontRef>
      </dsp:style>
      <dsp:txBody>
        <a:bodyPr lIns="339797"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七、我如何办理退税或补税？</a:t>
          </a:r>
        </a:p>
      </dsp:txBody>
      <dsp:txXfrm>
        <a:off x="393328" y="4068279"/>
        <a:ext cx="5702672" cy="428091"/>
      </dsp:txXfrm>
    </dsp:sp>
    <dsp:sp modelId="{0C1C8EC0-2DE0-4F3E-81DC-0290DDF69DCD}">
      <dsp:nvSpPr>
        <dsp:cNvPr id="20" name="椭圆 19"/>
        <dsp:cNvSpPr/>
      </dsp:nvSpPr>
      <dsp:spPr bwMode="white">
        <a:xfrm>
          <a:off x="125771" y="4014768"/>
          <a:ext cx="535114" cy="535114"/>
        </a:xfrm>
        <a:prstGeom prst="ellipse">
          <a:avLst/>
        </a:prstGeom>
      </dsp:spPr>
      <dsp:style>
        <a:lnRef idx="2">
          <a:schemeClr val="accent1"/>
        </a:lnRef>
        <a:fillRef idx="1">
          <a:schemeClr val="lt1"/>
        </a:fillRef>
        <a:effectRef idx="0">
          <a:scrgbClr r="0" g="0" b="0"/>
        </a:effectRef>
        <a:fontRef idx="minor"/>
      </dsp:style>
      <dsp:txXfrm>
        <a:off x="125771" y="4014768"/>
        <a:ext cx="535114" cy="535114"/>
      </dsp:txXfrm>
    </dsp:sp>
    <dsp:sp modelId="{A61ABE86-4CFD-4DAB-AE5D-2C554449D364}">
      <dsp:nvSpPr>
        <dsp:cNvPr id="3" name="矩形 2" hidden="1"/>
        <dsp:cNvSpPr/>
      </dsp:nvSpPr>
      <dsp:spPr bwMode="white">
        <a:xfrm>
          <a:off x="130795" y="98935"/>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30795" y="98935"/>
        <a:ext cx="36000" cy="36000"/>
      </dsp:txXfrm>
    </dsp:sp>
    <dsp:sp modelId="{5F4F747E-0A3F-42CA-88A0-F326E022B6C0}">
      <dsp:nvSpPr>
        <dsp:cNvPr id="5" name="矩形 4" hidden="1"/>
        <dsp:cNvSpPr/>
      </dsp:nvSpPr>
      <dsp:spPr bwMode="white">
        <a:xfrm>
          <a:off x="1057938" y="2337255"/>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057938" y="2337255"/>
        <a:ext cx="36000" cy="36000"/>
      </dsp:txXfrm>
    </dsp:sp>
    <dsp:sp modelId="{F8630C23-4712-400B-BB8C-353DBCA8EDFF}">
      <dsp:nvSpPr>
        <dsp:cNvPr id="6" name="矩形 5" hidden="1"/>
        <dsp:cNvSpPr/>
      </dsp:nvSpPr>
      <dsp:spPr bwMode="white">
        <a:xfrm>
          <a:off x="130795" y="4575575"/>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30795" y="4575575"/>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4">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2">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3">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4CF47-6292-4372-9DC4-12B4A5FF1F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23FED-44A4-4B2C-9689-218392506FA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1143000" y="685800"/>
            <a:ext cx="4572000" cy="3429000"/>
          </a:xfrm>
        </p:spPr>
      </p:sp>
      <p:sp>
        <p:nvSpPr>
          <p:cNvPr id="51203" name="备注占位符 2"/>
          <p:cNvSpPr>
            <a:spLocks noGrp="1"/>
          </p:cNvSpPr>
          <p:nvPr>
            <p:ph type="body" idx="1"/>
          </p:nvPr>
        </p:nvSpPr>
        <p:spPr>
          <a:xfrm>
            <a:off x="685800" y="4343400"/>
            <a:ext cx="5486400" cy="4114800"/>
          </a:xfrm>
          <a:prstGeom prst="rect">
            <a:avLst/>
          </a:prstGeom>
        </p:spPr>
        <p:txBody>
          <a:bodyPr/>
          <a:lstStyle/>
          <a:p>
            <a:r>
              <a:rPr lang="zh-CN" altLang="en-US" dirty="0"/>
              <a:t>非居民个人取得工资、薪金所得，劳务报酬所得，稿酬所得和特许权使用费所得，有扣缴义务人的，由扣缴义务人按月或者按次代扣代缴税款，不办理汇算清缴。</a:t>
            </a:r>
            <a:endParaRPr lang="zh-CN" altLang="en-US" dirty="0"/>
          </a:p>
        </p:txBody>
      </p:sp>
      <p:sp>
        <p:nvSpPr>
          <p:cNvPr id="51204"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B4DD3E5B-9CAF-4AEE-82EA-6400C58AE5CF}" type="slidenum">
              <a:rPr lang="zh-CN" altLang="en-US" sz="1200"/>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1143000" y="685800"/>
            <a:ext cx="4572000" cy="3429000"/>
          </a:xfrm>
        </p:spPr>
      </p:sp>
      <p:sp>
        <p:nvSpPr>
          <p:cNvPr id="51203" name="备注占位符 2"/>
          <p:cNvSpPr>
            <a:spLocks noGrp="1"/>
          </p:cNvSpPr>
          <p:nvPr>
            <p:ph type="body" idx="1"/>
          </p:nvPr>
        </p:nvSpPr>
        <p:spPr>
          <a:xfrm>
            <a:off x="685800" y="4343400"/>
            <a:ext cx="5486400" cy="4114800"/>
          </a:xfrm>
          <a:prstGeom prst="rect">
            <a:avLst/>
          </a:prstGeom>
        </p:spPr>
        <p:txBody>
          <a:bodyPr/>
          <a:lstStyle/>
          <a:p>
            <a:r>
              <a:rPr lang="zh-CN" altLang="en-US" dirty="0"/>
              <a:t>非居民个人取得工资、薪金所得，劳务报酬所得，稿酬所得和特许权使用费所得，有扣缴义务人的，由扣缴义务人按月或者按次代扣代缴税款，不办理汇算清缴。</a:t>
            </a:r>
            <a:endParaRPr lang="zh-CN" altLang="en-US" dirty="0"/>
          </a:p>
        </p:txBody>
      </p:sp>
      <p:sp>
        <p:nvSpPr>
          <p:cNvPr id="51204"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B4DD3E5B-9CAF-4AEE-82EA-6400C58AE5CF}" type="slidenum">
              <a:rPr lang="zh-CN" altLang="en-US" sz="1200"/>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253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E6B025C-9A67-4E77-A2A3-FADB2EC9E0E0}" type="slidenum">
              <a:rPr lang="zh-CN" altLang="en-US"/>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ym typeface="微软雅黑" panose="020B0503020204020204" pitchFamily="34" charset="-122"/>
            </a:endParaRPr>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noTextEdit="1"/>
          </p:cNvSpPr>
          <p:nvPr>
            <p:ph type="sldImg" idx="4294967295"/>
          </p:nvPr>
        </p:nvSpPr>
        <p:spPr/>
      </p:sp>
      <p:sp>
        <p:nvSpPr>
          <p:cNvPr id="22530" name="备注占位符 2"/>
          <p:cNvSpPr>
            <a:spLocks noGrp="1" noChangeArrowheads="1"/>
          </p:cNvSpPr>
          <p:nvPr>
            <p:ph type="body" idx="4294967295"/>
          </p:nvPr>
        </p:nvSpPr>
        <p:spPr/>
        <p:txBody>
          <a:bodyPr/>
          <a:lstStyle/>
          <a:p>
            <a:r>
              <a:rPr lang="zh-CN" altLang="en-US"/>
              <a:t>住房贷款和住房租金一个纳税年度只能选择一样。大病医疗可以通过国家医保服务平台查询自付部分 </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253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E6B025C-9A67-4E77-A2A3-FADB2EC9E0E0}" type="slidenum">
              <a:rPr lang="zh-CN" altLang="en-US"/>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253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E6B025C-9A67-4E77-A2A3-FADB2EC9E0E0}" type="slidenum">
              <a:rPr lang="zh-CN" altLang="en-US"/>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253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E6B025C-9A67-4E77-A2A3-FADB2EC9E0E0}" type="slidenum">
              <a:rPr lang="zh-CN" altLang="en-US"/>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p:spPr>
      </p:sp>
      <p:sp>
        <p:nvSpPr>
          <p:cNvPr id="399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86020" name="灯片编号占位符 3"/>
          <p:cNvSpPr>
            <a:spLocks noGrp="1"/>
          </p:cNvSpPr>
          <p:nvPr>
            <p:ph type="sldNum" sz="quarter" idx="5"/>
          </p:nvPr>
        </p:nvSpPr>
        <p:spPr bwMode="auto">
          <a:ln>
            <a:miter lim="800000"/>
          </a:ln>
        </p:spPr>
        <p:txBody>
          <a:bodyPr wrap="square" numCol="1" anchorCtr="0" compatLnSpc="1"/>
          <a:lstStyle/>
          <a:p>
            <a:pPr defTabSz="912495" fontAlgn="base">
              <a:spcBef>
                <a:spcPct val="0"/>
              </a:spcBef>
              <a:spcAft>
                <a:spcPct val="0"/>
              </a:spcAft>
              <a:defRPr/>
            </a:pPr>
            <a:fld id="{A0BB1A0F-75B4-4B63-9A39-46C73C9C6377}"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E07243-D479-408A-9F03-AE97E7C1ACB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105"/>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95"/>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9" y="365195"/>
            <a:ext cx="5800725"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Picture 2" descr="F:\zljing\0图片素材\图片\0图片源文件\税徽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722" y="207303"/>
            <a:ext cx="1007214" cy="9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43DBB87A-44B2-444E-B7FA-F906EA6D1EBE}" type="datetime1">
              <a:rPr lang="zh-CN" altLang="en-US"/>
            </a:fld>
            <a:endParaRPr lang="en-US" sz="1400" dirty="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r>
              <a:rPr lang="zh-CN" altLang="en-US"/>
              <a:t>1</a:t>
            </a:r>
            <a:endParaRPr lang="en-US" sz="1400" dirty="0">
              <a:solidFill>
                <a:schemeClr val="tx1"/>
              </a:solidFill>
            </a:endParaRPr>
          </a:p>
        </p:txBody>
      </p:sp>
      <p:sp>
        <p:nvSpPr>
          <p:cNvPr id="4" name="灯片编号占位符 3"/>
          <p:cNvSpPr>
            <a:spLocks noGrp="1"/>
          </p:cNvSpPr>
          <p:nvPr>
            <p:ph type="sldNum" sz="quarter" idx="12"/>
          </p:nvPr>
        </p:nvSpPr>
        <p:spPr/>
        <p:txBody>
          <a:bodyPr/>
          <a:lstStyle>
            <a:lvl1pPr>
              <a:defRPr/>
            </a:lvl1pPr>
          </a:lstStyle>
          <a:p>
            <a:fld id="{6A92454C-C893-452A-9FB7-9DEF5D330A3E}" type="slidenum">
              <a:rPr lang="zh-CN" altLang="en-US"/>
            </a:fld>
            <a:endParaRPr lang="en-US" altLang="zh-CN"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0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53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7"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9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97"/>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1EC75CA-34E1-45C9-99CD-0560249588C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9EE6D9-C035-499A-BB3A-EC285F049BE0}" type="slidenum">
              <a:rPr lang="zh-CN" altLang="en-US" smtClean="0"/>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42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C75CA-34E1-45C9-99CD-0560249588C0}" type="datetimeFigureOut">
              <a:rPr lang="zh-CN" altLang="en-US" smtClean="0"/>
            </a:fld>
            <a:endParaRPr lang="zh-CN" altLang="en-US"/>
          </a:p>
        </p:txBody>
      </p:sp>
      <p:sp>
        <p:nvSpPr>
          <p:cNvPr id="5" name="Footer Placeholder 4"/>
          <p:cNvSpPr>
            <a:spLocks noGrp="1"/>
          </p:cNvSpPr>
          <p:nvPr>
            <p:ph type="ftr" sz="quarter" idx="3"/>
          </p:nvPr>
        </p:nvSpPr>
        <p:spPr>
          <a:xfrm>
            <a:off x="3028950" y="635642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4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EE6D9-C035-499A-BB3A-EC285F049BE0}" type="slidenum">
              <a:rPr lang="zh-CN" altLang="en-US" smtClean="0"/>
            </a:fld>
            <a:endParaRPr lang="zh-CN" altLang="en-US"/>
          </a:p>
        </p:txBody>
      </p:sp>
      <p:pic>
        <p:nvPicPr>
          <p:cNvPr id="7" name="Picture 2" descr="F:\zljing\0图片素材\图片\0图片源文件\税徽 (2).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8722" y="207303"/>
            <a:ext cx="1007214" cy="972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1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1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2.xml"/><Relationship Id="rId7"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7.xml"/><Relationship Id="rId7"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2.xml"/><Relationship Id="rId2" Type="http://schemas.openxmlformats.org/officeDocument/2006/relationships/image" Target="../media/image15.png"/><Relationship Id="rId1" Type="http://schemas.openxmlformats.org/officeDocument/2006/relationships/image" Target="../media/image14.png"/></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image" Target="../media/image27.jpeg"/></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200" y="2910616"/>
            <a:ext cx="8229600" cy="31107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 name="TextBox 4"/>
          <p:cNvSpPr txBox="1"/>
          <p:nvPr/>
        </p:nvSpPr>
        <p:spPr>
          <a:xfrm>
            <a:off x="769078" y="3272303"/>
            <a:ext cx="7420424" cy="1014730"/>
          </a:xfrm>
          <a:prstGeom prst="rect">
            <a:avLst/>
          </a:prstGeom>
          <a:noFill/>
        </p:spPr>
        <p:txBody>
          <a:bodyPr wrap="square" rtlCol="0">
            <a:spAutoFit/>
          </a:bodyPr>
          <a:lstStyle/>
          <a:p>
            <a:pPr algn="ctr">
              <a:lnSpc>
                <a:spcPct val="150000"/>
              </a:lnSpc>
            </a:pPr>
            <a:r>
              <a:rPr lang="zh-CN" altLang="en-US" sz="4000" dirty="0" smtClean="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rPr>
              <a:t>个</a:t>
            </a:r>
            <a:r>
              <a:rPr lang="zh-CN" altLang="en-US" sz="4000"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rPr>
              <a:t>人所得</a:t>
            </a:r>
            <a:r>
              <a:rPr lang="zh-CN" altLang="en-US" sz="4000" dirty="0" smtClean="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rPr>
              <a:t>税政策宣讲沙龙</a:t>
            </a:r>
            <a:endParaRPr lang="zh-CN" altLang="en-US" sz="4000" dirty="0" smtClean="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endParaRPr>
          </a:p>
        </p:txBody>
      </p:sp>
      <p:sp>
        <p:nvSpPr>
          <p:cNvPr id="7" name="矩形 6"/>
          <p:cNvSpPr/>
          <p:nvPr/>
        </p:nvSpPr>
        <p:spPr>
          <a:xfrm>
            <a:off x="7404258" y="5572451"/>
            <a:ext cx="1113790" cy="312420"/>
          </a:xfrm>
          <a:prstGeom prst="rect">
            <a:avLst/>
          </a:prstGeom>
          <a:effectLst/>
        </p:spPr>
        <p:txBody>
          <a:bodyPr wrap="none">
            <a:spAutoFit/>
          </a:bodyPr>
          <a:lstStyle/>
          <a:p>
            <a:pPr algn="ctr"/>
            <a:r>
              <a:rPr lang="en-US" altLang="zh-CN" sz="1440" b="1" dirty="0">
                <a:solidFill>
                  <a:schemeClr val="bg1"/>
                </a:solidFill>
                <a:latin typeface="微软雅黑" panose="020B0503020204020204" pitchFamily="34" charset="-122"/>
                <a:ea typeface="微软雅黑" panose="020B0503020204020204" pitchFamily="34" charset="-122"/>
              </a:rPr>
              <a:t>2021</a:t>
            </a:r>
            <a:r>
              <a:rPr lang="zh-CN" altLang="en-US" sz="1440" b="1" dirty="0">
                <a:solidFill>
                  <a:schemeClr val="bg1"/>
                </a:solidFill>
                <a:latin typeface="微软雅黑" panose="020B0503020204020204" pitchFamily="34" charset="-122"/>
                <a:ea typeface="微软雅黑" panose="020B0503020204020204" pitchFamily="34" charset="-122"/>
              </a:rPr>
              <a:t>年</a:t>
            </a:r>
            <a:r>
              <a:rPr lang="en-US" altLang="zh-CN" sz="1440" b="1" dirty="0">
                <a:solidFill>
                  <a:schemeClr val="bg1"/>
                </a:solidFill>
                <a:latin typeface="微软雅黑" panose="020B0503020204020204" pitchFamily="34" charset="-122"/>
                <a:ea typeface="微软雅黑" panose="020B0503020204020204" pitchFamily="34" charset="-122"/>
              </a:rPr>
              <a:t>4</a:t>
            </a:r>
            <a:r>
              <a:rPr lang="zh-CN" altLang="en-US" sz="1440" b="1" dirty="0">
                <a:solidFill>
                  <a:schemeClr val="bg1"/>
                </a:solidFill>
                <a:latin typeface="微软雅黑" panose="020B0503020204020204" pitchFamily="34" charset="-122"/>
                <a:ea typeface="微软雅黑" panose="020B0503020204020204" pitchFamily="34" charset="-122"/>
              </a:rPr>
              <a:t>月</a:t>
            </a:r>
            <a:endParaRPr lang="zh-CN" altLang="en-US" sz="144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57200" y="1285549"/>
            <a:ext cx="8229600" cy="1560195"/>
            <a:chOff x="0" y="475878"/>
            <a:chExt cx="9144000" cy="1733550"/>
          </a:xfrm>
        </p:grpSpPr>
        <p:pic>
          <p:nvPicPr>
            <p:cNvPr id="1026" name="Picture 2" descr="C:\Users\USER\Desktop\矢量智能对象2.png"/>
            <p:cNvPicPr>
              <a:picLocks noChangeAspect="1" noChangeArrowheads="1"/>
            </p:cNvPicPr>
            <p:nvPr/>
          </p:nvPicPr>
          <p:blipFill rotWithShape="1">
            <a:blip r:embed="rId1">
              <a:extLst>
                <a:ext uri="{28A0092B-C50C-407E-A947-70E740481C1C}">
                  <a14:useLocalDpi xmlns:a14="http://schemas.microsoft.com/office/drawing/2010/main" val="0"/>
                </a:ext>
              </a:extLst>
            </a:blip>
            <a:srcRect l="16505"/>
            <a:stretch>
              <a:fillRect/>
            </a:stretch>
          </p:blipFill>
          <p:spPr bwMode="auto">
            <a:xfrm>
              <a:off x="0" y="675903"/>
              <a:ext cx="4716067"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矢量智能对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382" y="675903"/>
              <a:ext cx="1710654"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矢量智能对象1.png"/>
            <p:cNvPicPr>
              <a:picLocks noChangeAspect="1" noChangeArrowheads="1"/>
            </p:cNvPicPr>
            <p:nvPr/>
          </p:nvPicPr>
          <p:blipFill rotWithShape="1">
            <a:blip r:embed="rId3">
              <a:extLst>
                <a:ext uri="{28A0092B-C50C-407E-A947-70E740481C1C}">
                  <a14:useLocalDpi xmlns:a14="http://schemas.microsoft.com/office/drawing/2010/main" val="0"/>
                </a:ext>
              </a:extLst>
            </a:blip>
            <a:srcRect r="8837"/>
            <a:stretch>
              <a:fillRect/>
            </a:stretch>
          </p:blipFill>
          <p:spPr bwMode="auto">
            <a:xfrm>
              <a:off x="6539036" y="475878"/>
              <a:ext cx="2604964" cy="173355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3242875" y="4713540"/>
            <a:ext cx="2658250" cy="1337945"/>
          </a:xfrm>
          <a:prstGeom prst="rect">
            <a:avLst/>
          </a:prstGeom>
          <a:noFill/>
        </p:spPr>
        <p:txBody>
          <a:bodyPr wrap="square" rtlCol="0">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青岛市税务局</a:t>
            </a:r>
            <a:endParaRPr lang="zh-CN" altLang="en-US"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个人所得</a:t>
            </a:r>
            <a:r>
              <a:rPr lang="zh-CN" altLang="en-US" dirty="0" smtClean="0">
                <a:solidFill>
                  <a:schemeClr val="bg1"/>
                </a:solidFill>
                <a:latin typeface="微软雅黑" panose="020B0503020204020204" pitchFamily="34" charset="-122"/>
                <a:ea typeface="微软雅黑" panose="020B0503020204020204" pitchFamily="34" charset="-122"/>
              </a:rPr>
              <a:t>税处  胡海蛟</a:t>
            </a:r>
            <a:endParaRPr lang="zh-CN" altLang="en-US"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en-US" altLang="zh-CN"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701255"/>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sz="2400" b="1" dirty="0">
                  <a:solidFill>
                    <a:schemeClr val="accent2">
                      <a:lumMod val="75000"/>
                    </a:schemeClr>
                  </a:solidFill>
                  <a:latin typeface="黑体" panose="02010609060101010101" pitchFamily="49" charset="-122"/>
                  <a:ea typeface="黑体" panose="02010609060101010101" pitchFamily="49" charset="-122"/>
                </a:rPr>
                <a:t>公益性捐赠扣除条件：</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400" dirty="0">
                  <a:solidFill>
                    <a:srgbClr val="0070C0"/>
                  </a:solidFill>
                  <a:latin typeface="微软雅黑" panose="020B0503020204020204" pitchFamily="34" charset="-122"/>
                  <a:ea typeface="微软雅黑" panose="020B0503020204020204" pitchFamily="34" charset="-122"/>
                </a:rPr>
                <a:t>个人通过中 华人民共和国境内公益性社会组织、县级以上人民政府及其部门 等国家机关，向教育、扶贫、济困等公益慈善事业的捐赠，可按照个人所得税法有关规定在计算应纳税所得额时扣除。</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400" dirty="0">
                  <a:solidFill>
                    <a:srgbClr val="0070C0"/>
                  </a:solidFill>
                  <a:latin typeface="微软雅黑" panose="020B0503020204020204" pitchFamily="34" charset="-122"/>
                  <a:ea typeface="微软雅黑" panose="020B0503020204020204" pitchFamily="34" charset="-122"/>
                </a:rPr>
                <a:t>境内 公益性社会组织，包括依法设立或登记并按规定条件和程序取得公益性捐赠税前扣除资格的慈善组织、 其他社会组织和群众团体。</a:t>
              </a:r>
              <a:endParaRPr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三、税前扣除</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捐</a:t>
            </a:r>
            <a:r>
              <a:rPr lang="zh-CN" altLang="zh-CN" sz="3200" b="1" dirty="0">
                <a:solidFill>
                  <a:srgbClr val="0070C0"/>
                </a:solidFill>
                <a:latin typeface="微软雅黑" panose="020B0503020204020204" pitchFamily="34" charset="-122"/>
                <a:ea typeface="微软雅黑" panose="020B0503020204020204" pitchFamily="34" charset="-122"/>
              </a:rPr>
              <a:t>赠</a:t>
            </a:r>
            <a:endParaRPr lang="zh-CN" altLang="zh-CN"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284480"/>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sz="2400" b="1" dirty="0">
                  <a:solidFill>
                    <a:schemeClr val="accent2">
                      <a:lumMod val="75000"/>
                    </a:schemeClr>
                  </a:solidFill>
                  <a:latin typeface="黑体" panose="02010609060101010101" pitchFamily="49" charset="-122"/>
                  <a:ea typeface="黑体" panose="02010609060101010101" pitchFamily="49" charset="-122"/>
                </a:rPr>
                <a:t>个人捐赠货币性资产和非或货币性资产</a:t>
              </a:r>
              <a:r>
                <a:rPr lang="zh-CN" sz="2400" b="1" dirty="0">
                  <a:solidFill>
                    <a:schemeClr val="accent2">
                      <a:lumMod val="75000"/>
                    </a:schemeClr>
                  </a:solidFill>
                  <a:latin typeface="黑体" panose="02010609060101010101" pitchFamily="49" charset="-122"/>
                  <a:ea typeface="黑体" panose="02010609060101010101" pitchFamily="49" charset="-122"/>
                  <a:sym typeface="+mn-ea"/>
                </a:rPr>
                <a:t>捐赠额</a:t>
              </a:r>
              <a:r>
                <a:rPr lang="zh-CN" sz="2400" b="1" dirty="0">
                  <a:solidFill>
                    <a:schemeClr val="accent2">
                      <a:lumMod val="75000"/>
                    </a:schemeClr>
                  </a:solidFill>
                  <a:latin typeface="黑体" panose="02010609060101010101" pitchFamily="49" charset="-122"/>
                  <a:ea typeface="黑体" panose="02010609060101010101" pitchFamily="49" charset="-122"/>
                </a:rPr>
                <a:t>确定：</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400" dirty="0">
                  <a:solidFill>
                    <a:srgbClr val="0070C0"/>
                  </a:solidFill>
                  <a:latin typeface="微软雅黑" panose="020B0503020204020204" pitchFamily="34" charset="-122"/>
                  <a:ea typeface="微软雅黑" panose="020B0503020204020204" pitchFamily="34" charset="-122"/>
                </a:rPr>
                <a:t>个人捐赠货币性资产的， 按照实际捐赠金额确定捐赠额。个人捐赠</a:t>
              </a:r>
              <a:r>
                <a:rPr sz="2400" b="1" dirty="0">
                  <a:solidFill>
                    <a:srgbClr val="FF0000"/>
                  </a:solidFill>
                  <a:latin typeface="微软雅黑" panose="020B0503020204020204" pitchFamily="34" charset="-122"/>
                  <a:ea typeface="微软雅黑" panose="020B0503020204020204" pitchFamily="34" charset="-122"/>
                </a:rPr>
                <a:t>股权、房产</a:t>
              </a:r>
              <a:r>
                <a:rPr sz="2400" dirty="0">
                  <a:solidFill>
                    <a:srgbClr val="0070C0"/>
                  </a:solidFill>
                  <a:latin typeface="微软雅黑" panose="020B0503020204020204" pitchFamily="34" charset="-122"/>
                  <a:ea typeface="微软雅黑" panose="020B0503020204020204" pitchFamily="34" charset="-122"/>
                </a:rPr>
                <a:t>的，按照个人持有股权、房产的</a:t>
              </a:r>
              <a:r>
                <a:rPr sz="2400" b="1" dirty="0">
                  <a:solidFill>
                    <a:srgbClr val="FF0000"/>
                  </a:solidFill>
                  <a:latin typeface="微软雅黑" panose="020B0503020204020204" pitchFamily="34" charset="-122"/>
                  <a:ea typeface="微软雅黑" panose="020B0503020204020204" pitchFamily="34" charset="-122"/>
                </a:rPr>
                <a:t>财产原值</a:t>
              </a:r>
              <a:r>
                <a:rPr sz="2400" dirty="0">
                  <a:solidFill>
                    <a:srgbClr val="0070C0"/>
                  </a:solidFill>
                  <a:latin typeface="微软雅黑" panose="020B0503020204020204" pitchFamily="34" charset="-122"/>
                  <a:ea typeface="微软雅黑" panose="020B0503020204020204" pitchFamily="34" charset="-122"/>
                </a:rPr>
                <a:t>确定捐赠额。个人捐赠除股权、房产以外的其他非货币 性资产的，按照非货币性资产市场价格确定捐赠额。</a:t>
              </a:r>
              <a:endParaRPr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三、税前扣除</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捐</a:t>
            </a:r>
            <a:r>
              <a:rPr lang="zh-CN" altLang="zh-CN" sz="3200" b="1" dirty="0">
                <a:solidFill>
                  <a:srgbClr val="0070C0"/>
                </a:solidFill>
                <a:latin typeface="微软雅黑" panose="020B0503020204020204" pitchFamily="34" charset="-122"/>
                <a:ea typeface="微软雅黑" panose="020B0503020204020204" pitchFamily="34" charset="-122"/>
              </a:rPr>
              <a:t>赠</a:t>
            </a:r>
            <a:endParaRPr lang="zh-CN" altLang="zh-CN"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805389"/>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sz="2400" b="1" dirty="0">
                  <a:solidFill>
                    <a:schemeClr val="accent2">
                      <a:lumMod val="75000"/>
                    </a:schemeClr>
                  </a:solidFill>
                  <a:latin typeface="黑体" panose="02010609060101010101" pitchFamily="49" charset="-122"/>
                  <a:ea typeface="黑体" panose="02010609060101010101" pitchFamily="49" charset="-122"/>
                </a:rPr>
                <a:t>捐赠扣除的范围：</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000" dirty="0">
                  <a:solidFill>
                    <a:srgbClr val="0070C0"/>
                  </a:solidFill>
                  <a:latin typeface="微软雅黑" panose="020B0503020204020204" pitchFamily="34" charset="-122"/>
                  <a:ea typeface="微软雅黑" panose="020B0503020204020204" pitchFamily="34" charset="-122"/>
                </a:rPr>
                <a:t>居民个人发生的公益捐赠支出可以在财产租赁所得、财产转让所得、利息股息红利所得、偶然所得（以下统称分类所得）、综合所得或者经营所得中扣除。在当期一个所得项目扣除不完的公益捐赠支出，可以按规定在其他所得项目中继续扣除；</a:t>
              </a:r>
              <a:endParaRPr sz="20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000" dirty="0">
                  <a:solidFill>
                    <a:srgbClr val="0070C0"/>
                  </a:solidFill>
                  <a:latin typeface="微软雅黑" panose="020B0503020204020204" pitchFamily="34" charset="-122"/>
                  <a:ea typeface="微软雅黑" panose="020B0503020204020204" pitchFamily="34" charset="-122"/>
                </a:rPr>
                <a:t>居民个人取得工资薪金所得的，可以选择在预扣预缴时扣除，</a:t>
              </a:r>
              <a:r>
                <a:rPr sz="2000" dirty="0">
                  <a:solidFill>
                    <a:srgbClr val="0070C0"/>
                  </a:solidFill>
                  <a:latin typeface="微软雅黑" panose="020B0503020204020204" pitchFamily="34" charset="-122"/>
                  <a:ea typeface="微软雅黑" panose="020B0503020204020204" pitchFamily="34" charset="-122"/>
                  <a:sym typeface="+mn-ea"/>
                </a:rPr>
                <a:t>个人从两处以上取得工资薪金所得，选择其中一处扣除，选择后当年不得变更。</a:t>
              </a:r>
              <a:r>
                <a:rPr sz="2000" dirty="0">
                  <a:solidFill>
                    <a:srgbClr val="0070C0"/>
                  </a:solidFill>
                  <a:latin typeface="微软雅黑" panose="020B0503020204020204" pitchFamily="34" charset="-122"/>
                  <a:ea typeface="微软雅黑" panose="020B0503020204020204" pitchFamily="34" charset="-122"/>
                </a:rPr>
                <a:t>也可以选择在年度汇算清缴时扣除。</a:t>
              </a:r>
              <a:endParaRPr sz="20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000" dirty="0">
                  <a:solidFill>
                    <a:srgbClr val="0070C0"/>
                  </a:solidFill>
                  <a:latin typeface="微软雅黑" panose="020B0503020204020204" pitchFamily="34" charset="-122"/>
                  <a:ea typeface="微软雅黑" panose="020B0503020204020204" pitchFamily="34" charset="-122"/>
                </a:rPr>
                <a:t>居民个人取得劳务报酬所得、稿酬所得、特许权使用费所得的，预扣预缴时不扣除公益捐赠支出，统一在汇算清缴时扣除。   </a:t>
              </a:r>
              <a:endParaRPr sz="20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三、税前扣除</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捐</a:t>
            </a:r>
            <a:r>
              <a:rPr lang="zh-CN" altLang="zh-CN" sz="3200" b="1" dirty="0">
                <a:solidFill>
                  <a:srgbClr val="0070C0"/>
                </a:solidFill>
                <a:latin typeface="微软雅黑" panose="020B0503020204020204" pitchFamily="34" charset="-122"/>
                <a:ea typeface="微软雅黑" panose="020B0503020204020204" pitchFamily="34" charset="-122"/>
              </a:rPr>
              <a:t>赠</a:t>
            </a:r>
            <a:endParaRPr lang="zh-CN" altLang="zh-CN"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631753"/>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sz="2400" b="1" dirty="0">
                  <a:solidFill>
                    <a:schemeClr val="accent2">
                      <a:lumMod val="75000"/>
                    </a:schemeClr>
                  </a:solidFill>
                  <a:latin typeface="黑体" panose="02010609060101010101" pitchFamily="49" charset="-122"/>
                  <a:ea typeface="黑体" panose="02010609060101010101" pitchFamily="49" charset="-122"/>
                </a:rPr>
                <a:t>居民个人在综合所得年度汇算时扣除公益捐赠：</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000" dirty="0">
                  <a:solidFill>
                    <a:srgbClr val="0070C0"/>
                  </a:solidFill>
                  <a:latin typeface="微软雅黑" panose="020B0503020204020204" pitchFamily="34" charset="-122"/>
                  <a:ea typeface="微软雅黑" panose="020B0503020204020204" pitchFamily="34" charset="-122"/>
                </a:rPr>
                <a:t>在税法规定的额度范围内扣除公益捐赠支出 。公益捐赠上限为年度综合所得应纳税所得额的百分之三十（政策规定对公益捐赠全额税前扣除的</a:t>
              </a:r>
              <a:r>
                <a:rPr lang="zh-CN" sz="2000" dirty="0">
                  <a:solidFill>
                    <a:srgbClr val="0070C0"/>
                  </a:solidFill>
                  <a:latin typeface="微软雅黑" panose="020B0503020204020204" pitchFamily="34" charset="-122"/>
                  <a:ea typeface="微软雅黑" panose="020B0503020204020204" pitchFamily="34" charset="-122"/>
                </a:rPr>
                <a:t>，</a:t>
              </a:r>
              <a:r>
                <a:rPr sz="2000" dirty="0">
                  <a:solidFill>
                    <a:srgbClr val="0070C0"/>
                  </a:solidFill>
                  <a:latin typeface="微软雅黑" panose="020B0503020204020204" pitchFamily="34" charset="-122"/>
                  <a:ea typeface="微软雅黑" panose="020B0503020204020204" pitchFamily="34" charset="-122"/>
                </a:rPr>
                <a:t>不受该比例限制）。</a:t>
              </a:r>
              <a:endParaRPr sz="20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000" dirty="0">
                  <a:solidFill>
                    <a:srgbClr val="0070C0"/>
                  </a:solidFill>
                  <a:latin typeface="微软雅黑" panose="020B0503020204020204" pitchFamily="34" charset="-122"/>
                  <a:ea typeface="微软雅黑" panose="020B0503020204020204" pitchFamily="34" charset="-122"/>
                </a:rPr>
                <a:t>要留存好捐赠票据。 公益性社会组织、国家机关在接受个人捐赠时，应当按照规定开具捐赠票据；机关、企事业单位统一组织员工开展公益捐赠的，纳税人可以凭汇总开具的捐赠票据和员工明细单扣除。</a:t>
              </a:r>
              <a:endParaRPr sz="20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000" dirty="0">
                  <a:solidFill>
                    <a:srgbClr val="0070C0"/>
                  </a:solidFill>
                  <a:latin typeface="微软雅黑" panose="020B0503020204020204" pitchFamily="34" charset="-122"/>
                  <a:ea typeface="微软雅黑" panose="020B0503020204020204" pitchFamily="34" charset="-122"/>
                </a:rPr>
                <a:t>捐赠股权、房产的还应出示财产原值证明。</a:t>
              </a:r>
              <a:endParaRPr sz="20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三、税前扣除</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捐</a:t>
            </a:r>
            <a:r>
              <a:rPr lang="zh-CN" altLang="zh-CN" sz="3200" b="1" dirty="0">
                <a:solidFill>
                  <a:srgbClr val="0070C0"/>
                </a:solidFill>
                <a:latin typeface="微软雅黑" panose="020B0503020204020204" pitchFamily="34" charset="-122"/>
                <a:ea typeface="微软雅黑" panose="020B0503020204020204" pitchFamily="34" charset="-122"/>
              </a:rPr>
              <a:t>赠</a:t>
            </a:r>
            <a:endParaRPr lang="zh-CN" altLang="zh-CN"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492987"/>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sz="2400" b="1" dirty="0">
                  <a:solidFill>
                    <a:schemeClr val="accent2">
                      <a:lumMod val="75000"/>
                    </a:schemeClr>
                  </a:solidFill>
                  <a:latin typeface="黑体" panose="02010609060101010101" pitchFamily="49" charset="-122"/>
                  <a:ea typeface="黑体" panose="02010609060101010101" pitchFamily="49" charset="-122"/>
                </a:rPr>
                <a:t>同时存在限额扣除和全额扣除的公益捐赠，两者扣除的先后顺序会影响最终缴纳税款金额吗：</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400" dirty="0">
                  <a:solidFill>
                    <a:srgbClr val="0070C0"/>
                  </a:solidFill>
                  <a:latin typeface="微软雅黑" panose="020B0503020204020204" pitchFamily="34" charset="-122"/>
                  <a:ea typeface="微软雅黑" panose="020B0503020204020204" pitchFamily="34" charset="-122"/>
                </a:rPr>
                <a:t>不影响。根据税法规定，个人公益捐赠支出的扣除基数为扣除捐赠额之前的应纳税所得税额。也就是说， 这个应纳税所得额是一个固定数，不会因为先扣了 一笔捐赠额而缩小。因此，不论是先扣限额捐赠支出还是先扣全额捐赠支出， 最终效果都是一样的。</a:t>
              </a:r>
              <a:endParaRPr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三、税前扣除</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捐</a:t>
            </a:r>
            <a:r>
              <a:rPr lang="zh-CN" altLang="zh-CN" sz="3200" b="1" dirty="0">
                <a:solidFill>
                  <a:srgbClr val="0070C0"/>
                </a:solidFill>
                <a:latin typeface="微软雅黑" panose="020B0503020204020204" pitchFamily="34" charset="-122"/>
                <a:ea typeface="微软雅黑" panose="020B0503020204020204" pitchFamily="34" charset="-122"/>
              </a:rPr>
              <a:t>赠</a:t>
            </a:r>
            <a:endParaRPr lang="zh-CN" altLang="zh-CN"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631485"/>
            <a:chOff x="713993" y="1173716"/>
            <a:chExt cx="7836292" cy="2118145"/>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2118030"/>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sz="2400" b="1" dirty="0">
                  <a:solidFill>
                    <a:schemeClr val="accent2">
                      <a:lumMod val="75000"/>
                    </a:schemeClr>
                  </a:solidFill>
                  <a:latin typeface="黑体" panose="02010609060101010101" pitchFamily="49" charset="-122"/>
                  <a:ea typeface="黑体" panose="02010609060101010101" pitchFamily="49" charset="-122"/>
                </a:rPr>
                <a:t>公益捐赠</a:t>
              </a:r>
              <a:r>
                <a:rPr lang="zh-CN" sz="2400" b="1" dirty="0">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rPr>
                <a:t>全额</a:t>
              </a:r>
              <a:r>
                <a:rPr lang="zh-CN" sz="2400" b="1" dirty="0">
                  <a:solidFill>
                    <a:schemeClr val="accent2">
                      <a:lumMod val="75000"/>
                    </a:schemeClr>
                  </a:solidFill>
                  <a:latin typeface="黑体" panose="02010609060101010101" pitchFamily="49" charset="-122"/>
                  <a:ea typeface="黑体" panose="02010609060101010101" pitchFamily="49" charset="-122"/>
                </a:rPr>
                <a:t>扣除范围：</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dirty="0">
                  <a:solidFill>
                    <a:srgbClr val="0070C0"/>
                  </a:solidFill>
                  <a:latin typeface="微软雅黑" panose="020B0503020204020204" pitchFamily="34" charset="-122"/>
                  <a:ea typeface="微软雅黑" panose="020B0503020204020204" pitchFamily="34" charset="-122"/>
                </a:rPr>
                <a:t>个人通过非营利性的社会团体和国家机关向农村义务教育或教育事业的捐赠 对公益性青少年活动场所的捐赠、对红十字事业的捐赠</a:t>
              </a:r>
              <a:r>
                <a:rPr lang="zh-CN" dirty="0">
                  <a:solidFill>
                    <a:srgbClr val="0070C0"/>
                  </a:solidFill>
                  <a:latin typeface="微软雅黑" panose="020B0503020204020204" pitchFamily="34" charset="-122"/>
                  <a:ea typeface="微软雅黑" panose="020B0503020204020204" pitchFamily="34" charset="-122"/>
                </a:rPr>
                <a:t>、</a:t>
              </a:r>
              <a:r>
                <a:rPr dirty="0">
                  <a:solidFill>
                    <a:srgbClr val="0070C0"/>
                  </a:solidFill>
                  <a:latin typeface="微软雅黑" panose="020B0503020204020204" pitchFamily="34" charset="-122"/>
                  <a:ea typeface="微软雅黑" panose="020B0503020204020204" pitchFamily="34" charset="-122"/>
                </a:rPr>
                <a:t>对福利性非营利性的老年服务机构的捐赠以及个人通过中国教育发展基金会、宋庆龄基金会</a:t>
              </a:r>
              <a:r>
                <a:rPr lang="zh-CN" dirty="0">
                  <a:solidFill>
                    <a:srgbClr val="0070C0"/>
                  </a:solidFill>
                  <a:latin typeface="微软雅黑" panose="020B0503020204020204" pitchFamily="34" charset="-122"/>
                  <a:ea typeface="微软雅黑" panose="020B0503020204020204" pitchFamily="34" charset="-122"/>
                </a:rPr>
                <a:t>、</a:t>
              </a:r>
              <a:r>
                <a:rPr dirty="0">
                  <a:solidFill>
                    <a:srgbClr val="0070C0"/>
                  </a:solidFill>
                  <a:latin typeface="微软雅黑" panose="020B0503020204020204" pitchFamily="34" charset="-122"/>
                  <a:ea typeface="微软雅黑" panose="020B0503020204020204" pitchFamily="34" charset="-122"/>
                </a:rPr>
                <a:t>中国福利会、中国残疾人福利基金会、中国扶贫基金会、中国煤矿尘肺病治疗基金会、中华环境保护基金会、中国医药卫生事业发展基金会、中国老龄事业发展基金会、中国华文教育基金会、中国绿化基金会、中国妇女发展基金会</a:t>
              </a:r>
              <a:r>
                <a:rPr lang="zh-CN" dirty="0">
                  <a:solidFill>
                    <a:srgbClr val="0070C0"/>
                  </a:solidFill>
                  <a:latin typeface="微软雅黑" panose="020B0503020204020204" pitchFamily="34" charset="-122"/>
                  <a:ea typeface="微软雅黑" panose="020B0503020204020204" pitchFamily="34" charset="-122"/>
                </a:rPr>
                <a:t>、</a:t>
              </a:r>
              <a:r>
                <a:rPr dirty="0">
                  <a:solidFill>
                    <a:srgbClr val="0070C0"/>
                  </a:solidFill>
                  <a:latin typeface="微软雅黑" panose="020B0503020204020204" pitchFamily="34" charset="-122"/>
                  <a:ea typeface="微软雅黑" panose="020B0503020204020204" pitchFamily="34" charset="-122"/>
                </a:rPr>
                <a:t>中国关心下一代健康体育基金会、中国生物多 样性保护基金会、中国儿童少年基金会、中国光彩事业基金会、中华健康快车基金会、孙冶方经济科学基金会、中华慈善总会、中国法律援助基金会、 中华见义勇为基金会等用 于公益救济性的捐赠，以及其他文件规定允许全额扣除的情形。</a:t>
              </a:r>
              <a:endParaRPr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endParaRPr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三、税前扣除</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捐</a:t>
            </a:r>
            <a:r>
              <a:rPr lang="zh-CN" altLang="zh-CN" sz="3200" b="1" dirty="0">
                <a:solidFill>
                  <a:srgbClr val="0070C0"/>
                </a:solidFill>
                <a:latin typeface="微软雅黑" panose="020B0503020204020204" pitchFamily="34" charset="-122"/>
                <a:ea typeface="微软雅黑" panose="020B0503020204020204" pitchFamily="34" charset="-122"/>
              </a:rPr>
              <a:t>赠</a:t>
            </a:r>
            <a:endParaRPr lang="zh-CN" altLang="zh-CN"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492987"/>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sz="2400" b="1" dirty="0">
                  <a:solidFill>
                    <a:schemeClr val="accent2">
                      <a:lumMod val="75000"/>
                    </a:schemeClr>
                  </a:solidFill>
                  <a:latin typeface="黑体" panose="02010609060101010101" pitchFamily="49" charset="-122"/>
                  <a:ea typeface="黑体" panose="02010609060101010101" pitchFamily="49" charset="-122"/>
                </a:rPr>
                <a:t>公益捐赠</a:t>
              </a:r>
              <a:r>
                <a:rPr lang="zh-CN" sz="2400" b="1" dirty="0">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rPr>
                <a:t>全额</a:t>
              </a:r>
              <a:r>
                <a:rPr lang="zh-CN" sz="2400" b="1" dirty="0">
                  <a:solidFill>
                    <a:schemeClr val="accent2">
                      <a:lumMod val="75000"/>
                    </a:schemeClr>
                  </a:solidFill>
                  <a:latin typeface="黑体" panose="02010609060101010101" pitchFamily="49" charset="-122"/>
                  <a:ea typeface="黑体" panose="02010609060101010101" pitchFamily="49" charset="-122"/>
                </a:rPr>
                <a:t>扣除范围：</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400" dirty="0">
                  <a:solidFill>
                    <a:srgbClr val="0070C0"/>
                  </a:solidFill>
                  <a:latin typeface="微软雅黑" panose="020B0503020204020204" pitchFamily="34" charset="-122"/>
                  <a:ea typeface="微软雅黑" panose="020B0503020204020204" pitchFamily="34" charset="-122"/>
                </a:rPr>
                <a:t>个人捐赠 2022 年北京冬奥会、 冬残奥会、 测试赛的资金和物资可全额扣除； </a:t>
              </a:r>
              <a:endParaRPr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sz="2400" dirty="0">
                  <a:solidFill>
                    <a:srgbClr val="0070C0"/>
                  </a:solidFill>
                  <a:latin typeface="微软雅黑" panose="020B0503020204020204" pitchFamily="34" charset="-122"/>
                  <a:ea typeface="微软雅黑" panose="020B0503020204020204" pitchFamily="34" charset="-122"/>
                </a:rPr>
                <a:t>个人通过公益性社会组织、县级以上人民政府及其部门 等国家机关，捐赠用于应对新冠病毒的现金和物品以及个人</a:t>
              </a:r>
              <a:r>
                <a:rPr sz="2400" b="1" dirty="0">
                  <a:solidFill>
                    <a:srgbClr val="FF0000"/>
                  </a:solidFill>
                  <a:latin typeface="微软雅黑" panose="020B0503020204020204" pitchFamily="34" charset="-122"/>
                  <a:ea typeface="微软雅黑" panose="020B0503020204020204" pitchFamily="34" charset="-122"/>
                </a:rPr>
                <a:t>直接</a:t>
              </a:r>
              <a:r>
                <a:rPr sz="2400" dirty="0">
                  <a:solidFill>
                    <a:srgbClr val="0070C0"/>
                  </a:solidFill>
                  <a:latin typeface="微软雅黑" panose="020B0503020204020204" pitchFamily="34" charset="-122"/>
                  <a:ea typeface="微软雅黑" panose="020B0503020204020204" pitchFamily="34" charset="-122"/>
                </a:rPr>
                <a:t>向承担疫情防治任务的医院捐赠用于应对新冠病毒的物品，可全额扣除。</a:t>
              </a:r>
              <a:endParaRPr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三、税前扣除</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捐</a:t>
            </a:r>
            <a:r>
              <a:rPr lang="zh-CN" altLang="zh-CN" sz="3200" b="1" dirty="0">
                <a:solidFill>
                  <a:srgbClr val="0070C0"/>
                </a:solidFill>
                <a:latin typeface="微软雅黑" panose="020B0503020204020204" pitchFamily="34" charset="-122"/>
                <a:ea typeface="微软雅黑" panose="020B0503020204020204" pitchFamily="34" charset="-122"/>
              </a:rPr>
              <a:t>赠</a:t>
            </a:r>
            <a:endParaRPr lang="zh-CN" altLang="zh-CN"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076592"/>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1</a:t>
              </a:r>
              <a:r>
                <a:rPr lang="zh-CN" altLang="en-US" sz="2400"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残疾人员</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2</a:t>
              </a:r>
              <a:r>
                <a:rPr lang="zh-CN" altLang="en-US" sz="2400" dirty="0">
                  <a:solidFill>
                    <a:srgbClr val="0070C0"/>
                  </a:solidFill>
                  <a:latin typeface="微软雅黑" panose="020B0503020204020204" pitchFamily="34" charset="-122"/>
                  <a:ea typeface="微软雅黑" panose="020B0503020204020204" pitchFamily="34" charset="-122"/>
                </a:rPr>
                <a:t>、孤老人员</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3</a:t>
              </a:r>
              <a:r>
                <a:rPr lang="zh-CN" altLang="en-US" sz="2400" dirty="0">
                  <a:solidFill>
                    <a:srgbClr val="0070C0"/>
                  </a:solidFill>
                  <a:latin typeface="微软雅黑" panose="020B0503020204020204" pitchFamily="34" charset="-122"/>
                  <a:ea typeface="微软雅黑" panose="020B0503020204020204" pitchFamily="34" charset="-122"/>
                </a:rPr>
                <a:t>、烈属</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4</a:t>
              </a:r>
              <a:r>
                <a:rPr lang="zh-CN" altLang="en-US" sz="2400" dirty="0">
                  <a:solidFill>
                    <a:srgbClr val="0070C0"/>
                  </a:solidFill>
                  <a:latin typeface="微软雅黑" panose="020B0503020204020204" pitchFamily="34" charset="-122"/>
                  <a:ea typeface="微软雅黑" panose="020B0503020204020204" pitchFamily="34" charset="-122"/>
                </a:rPr>
                <a:t>、因自然灾害遭受重大损失</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endParaRPr lang="en-US" altLang="zh-CN"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四、哪些情况可以减税？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3" name="右大括号 2"/>
          <p:cNvSpPr/>
          <p:nvPr/>
        </p:nvSpPr>
        <p:spPr>
          <a:xfrm>
            <a:off x="4966335" y="1543685"/>
            <a:ext cx="268605" cy="1417955"/>
          </a:xfrm>
          <a:prstGeom prst="rightBrace">
            <a:avLst/>
          </a:prstGeom>
          <a:ln w="1905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4" name="矩形 3"/>
          <p:cNvSpPr/>
          <p:nvPr/>
        </p:nvSpPr>
        <p:spPr>
          <a:xfrm>
            <a:off x="5383751" y="1861977"/>
            <a:ext cx="2082451" cy="1292662"/>
          </a:xfrm>
          <a:prstGeom prst="rect">
            <a:avLst/>
          </a:prstGeom>
        </p:spPr>
        <p:txBody>
          <a:bodyPr wrap="square">
            <a:spAutoFit/>
          </a:bodyPr>
          <a:lstStyle/>
          <a:p>
            <a:pPr>
              <a:lnSpc>
                <a:spcPct val="150000"/>
              </a:lnSpc>
              <a:buClr>
                <a:srgbClr val="0070C0"/>
              </a:buClr>
            </a:pPr>
            <a:r>
              <a:rPr lang="zh-CN" altLang="en-US" sz="2400" b="1" dirty="0">
                <a:solidFill>
                  <a:srgbClr val="0070C0"/>
                </a:solidFill>
                <a:latin typeface="微软雅黑" panose="020B0503020204020204" pitchFamily="34" charset="-122"/>
                <a:ea typeface="微软雅黑" panose="020B0503020204020204" pitchFamily="34" charset="-122"/>
              </a:rPr>
              <a:t>全年减征额不超过</a:t>
            </a:r>
            <a:r>
              <a:rPr lang="en-US" altLang="zh-CN" sz="2800" b="1" dirty="0">
                <a:solidFill>
                  <a:srgbClr val="0070C0"/>
                </a:solidFill>
                <a:latin typeface="微软雅黑" panose="020B0503020204020204" pitchFamily="34" charset="-122"/>
                <a:ea typeface="微软雅黑" panose="020B0503020204020204" pitchFamily="34" charset="-122"/>
              </a:rPr>
              <a:t>6000</a:t>
            </a:r>
            <a:r>
              <a:rPr lang="zh-CN" altLang="en-US" sz="2800" b="1" dirty="0">
                <a:solidFill>
                  <a:srgbClr val="0070C0"/>
                </a:solidFill>
                <a:latin typeface="微软雅黑" panose="020B0503020204020204" pitchFamily="34" charset="-122"/>
                <a:ea typeface="微软雅黑" panose="020B0503020204020204" pitchFamily="34" charset="-122"/>
              </a:rPr>
              <a:t>元</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377506" y="830510"/>
          <a:ext cx="8548380" cy="58974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五、税额计算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步骤</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nvSpPr>
        <p:spPr>
          <a:xfrm>
            <a:off x="1704128" y="6224415"/>
            <a:ext cx="3647152" cy="369332"/>
          </a:xfrm>
          <a:prstGeom prst="rect">
            <a:avLst/>
          </a:prstGeom>
        </p:spPr>
        <p:txBody>
          <a:bodyPr wrap="none">
            <a:spAutoFit/>
          </a:bodyPr>
          <a:lstStyle/>
          <a:p>
            <a:r>
              <a:rPr lang="en-US" altLang="zh-CN" dirty="0"/>
              <a:t>《</a:t>
            </a:r>
            <a:r>
              <a:rPr lang="zh-CN" altLang="en-US" dirty="0"/>
              <a:t>个人所得税减免税事项报告表</a:t>
            </a:r>
            <a:r>
              <a:rPr lang="en-US" altLang="zh-CN" dirty="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36827" y="1338971"/>
            <a:ext cx="9007173" cy="1000074"/>
          </a:xfrm>
          <a:prstGeom prst="rect">
            <a:avLst/>
          </a:prstGeom>
        </p:spPr>
        <p:txBody>
          <a:bodyPr wrap="square" lIns="289362" tIns="144681" rIns="289362" bIns="144681">
            <a:spAutoFit/>
          </a:bodyPr>
          <a:lstStyle/>
          <a:p>
            <a:r>
              <a:rPr lang="zh-CN" altLang="en-US" dirty="0">
                <a:latin typeface="微软雅黑" panose="020B0503020204020204" pitchFamily="34" charset="-122"/>
                <a:ea typeface="微软雅黑" panose="020B0503020204020204" pitchFamily="34" charset="-122"/>
              </a:rPr>
              <a:t>综合所得</a:t>
            </a:r>
            <a:r>
              <a:rPr lang="zh-CN" altLang="en-US" sz="2800" b="1" dirty="0">
                <a:latin typeface="微软雅黑" panose="020B0503020204020204" pitchFamily="34" charset="-122"/>
                <a:ea typeface="微软雅黑" panose="020B0503020204020204" pitchFamily="34" charset="-122"/>
              </a:rPr>
              <a:t>应纳税所得额</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收入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费用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免税收入</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万元</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专项扣除</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专项附加扣除</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其他扣除</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准予扣除的捐赠额</a:t>
            </a:r>
            <a:endParaRPr lang="en-US" altLang="zh-CN" dirty="0">
              <a:latin typeface="微软雅黑" panose="020B0503020204020204" pitchFamily="34" charset="-122"/>
              <a:ea typeface="微软雅黑" panose="020B0503020204020204" pitchFamily="34" charset="-122"/>
            </a:endParaRPr>
          </a:p>
        </p:txBody>
      </p:sp>
      <p:sp>
        <p:nvSpPr>
          <p:cNvPr id="59" name="圆角矩形 58"/>
          <p:cNvSpPr/>
          <p:nvPr/>
        </p:nvSpPr>
        <p:spPr>
          <a:xfrm>
            <a:off x="249664" y="3176730"/>
            <a:ext cx="701154" cy="259284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endParaRPr lang="zh-CN" altLang="en-US" sz="1900" b="1" dirty="0">
              <a:solidFill>
                <a:schemeClr val="tx1"/>
              </a:solidFill>
              <a:latin typeface="+mn-ea"/>
            </a:endParaRPr>
          </a:p>
        </p:txBody>
      </p:sp>
      <p:sp>
        <p:nvSpPr>
          <p:cNvPr id="60" name="TextBox 59"/>
          <p:cNvSpPr txBox="1"/>
          <p:nvPr/>
        </p:nvSpPr>
        <p:spPr>
          <a:xfrm>
            <a:off x="277062" y="3180463"/>
            <a:ext cx="673756" cy="1953618"/>
          </a:xfrm>
          <a:prstGeom prst="rect">
            <a:avLst/>
          </a:prstGeom>
          <a:noFill/>
        </p:spPr>
        <p:txBody>
          <a:bodyPr wrap="square" lIns="113922" tIns="113922" rIns="113922" bIns="113922" rtlCol="0">
            <a:spAutoFit/>
          </a:bodyPr>
          <a:lstStyle/>
          <a:p>
            <a:r>
              <a:rPr lang="zh-CN" altLang="en-US" sz="1600" dirty="0"/>
              <a:t>本年度取得的综合所得收入合计</a:t>
            </a:r>
            <a:endParaRPr lang="zh-CN" altLang="en-US" sz="1600" dirty="0"/>
          </a:p>
        </p:txBody>
      </p:sp>
      <p:sp>
        <p:nvSpPr>
          <p:cNvPr id="62" name="TextBox 61"/>
          <p:cNvSpPr txBox="1"/>
          <p:nvPr/>
        </p:nvSpPr>
        <p:spPr>
          <a:xfrm>
            <a:off x="2926032" y="3236803"/>
            <a:ext cx="476290" cy="2236471"/>
          </a:xfrm>
          <a:prstGeom prst="rect">
            <a:avLst/>
          </a:prstGeom>
          <a:noFill/>
          <a:ln>
            <a:solidFill>
              <a:srgbClr val="0070C0"/>
            </a:solidFill>
          </a:ln>
        </p:spPr>
        <p:txBody>
          <a:bodyPr vert="eaVert" wrap="square" lIns="113922" tIns="113922" rIns="113922" bIns="113922" rtlCol="0" anchor="ctr">
            <a:spAutoFit/>
          </a:bodyPr>
          <a:lstStyle/>
          <a:p>
            <a:r>
              <a:rPr lang="zh-CN" altLang="en-US" sz="1600" dirty="0"/>
              <a:t>年基本减除费用</a:t>
            </a:r>
            <a:endParaRPr lang="zh-CN" altLang="en-US" sz="1600" dirty="0"/>
          </a:p>
        </p:txBody>
      </p:sp>
      <p:sp>
        <p:nvSpPr>
          <p:cNvPr id="63" name="圆角矩形 62"/>
          <p:cNvSpPr/>
          <p:nvPr/>
        </p:nvSpPr>
        <p:spPr>
          <a:xfrm>
            <a:off x="3766261" y="3233890"/>
            <a:ext cx="523959" cy="2497201"/>
          </a:xfrm>
          <a:prstGeom prst="roundRect">
            <a:avLst/>
          </a:prstGeom>
          <a:solidFill>
            <a:schemeClr val="bg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lIns="289362" tIns="144681" rIns="289362" bIns="144681" rtlCol="0" anchor="ctr"/>
          <a:lstStyle/>
          <a:p>
            <a:endParaRPr lang="zh-CN" altLang="en-US" sz="1900" b="1" dirty="0">
              <a:solidFill>
                <a:schemeClr val="tx1"/>
              </a:solidFill>
              <a:latin typeface="+mn-ea"/>
            </a:endParaRPr>
          </a:p>
        </p:txBody>
      </p:sp>
      <p:sp>
        <p:nvSpPr>
          <p:cNvPr id="64" name="TextBox 63"/>
          <p:cNvSpPr txBox="1"/>
          <p:nvPr/>
        </p:nvSpPr>
        <p:spPr>
          <a:xfrm>
            <a:off x="3818012" y="3264962"/>
            <a:ext cx="548635" cy="1871544"/>
          </a:xfrm>
          <a:prstGeom prst="rect">
            <a:avLst/>
          </a:prstGeom>
          <a:noFill/>
        </p:spPr>
        <p:txBody>
          <a:bodyPr wrap="square" lIns="113922" tIns="113922" rIns="113922" bIns="113922" rtlCol="0">
            <a:spAutoFit/>
          </a:bodyPr>
          <a:lstStyle/>
          <a:p>
            <a:pPr>
              <a:lnSpc>
                <a:spcPts val="1600"/>
              </a:lnSpc>
            </a:pPr>
            <a:r>
              <a:rPr lang="zh-CN" altLang="en-US" sz="1600" dirty="0"/>
              <a:t>个人负担三险一金</a:t>
            </a:r>
            <a:endParaRPr lang="zh-CN" altLang="en-US" sz="1600" dirty="0"/>
          </a:p>
        </p:txBody>
      </p:sp>
      <p:sp>
        <p:nvSpPr>
          <p:cNvPr id="65" name="TextBox 64"/>
          <p:cNvSpPr txBox="1"/>
          <p:nvPr/>
        </p:nvSpPr>
        <p:spPr>
          <a:xfrm>
            <a:off x="4674381" y="3553862"/>
            <a:ext cx="1111803" cy="1838583"/>
          </a:xfrm>
          <a:prstGeom prst="rect">
            <a:avLst/>
          </a:prstGeom>
          <a:noFill/>
          <a:ln>
            <a:solidFill>
              <a:srgbClr val="0070C0"/>
            </a:solidFill>
          </a:ln>
        </p:spPr>
        <p:txBody>
          <a:bodyPr vert="horz" wrap="square" lIns="113922" tIns="56961" rIns="113922" bIns="56961" rtlCol="0" anchor="ctr">
            <a:spAutoFit/>
          </a:bodyPr>
          <a:lstStyle/>
          <a:p>
            <a:r>
              <a:rPr lang="zh-CN" altLang="en-US" sz="1600" b="1" dirty="0"/>
              <a:t>子女教育</a:t>
            </a:r>
            <a:endParaRPr lang="en-US" altLang="zh-CN" sz="1600" b="1" dirty="0"/>
          </a:p>
          <a:p>
            <a:r>
              <a:rPr lang="zh-CN" altLang="en-US" sz="1600" b="1" dirty="0"/>
              <a:t>继续教育</a:t>
            </a:r>
            <a:endParaRPr lang="en-US" altLang="zh-CN" sz="1600" b="1" dirty="0"/>
          </a:p>
          <a:p>
            <a:r>
              <a:rPr lang="zh-CN" altLang="en-US" sz="1600" b="1" dirty="0"/>
              <a:t>大病医疗</a:t>
            </a:r>
            <a:endParaRPr lang="en-US" altLang="zh-CN" sz="1600" b="1" dirty="0"/>
          </a:p>
          <a:p>
            <a:r>
              <a:rPr lang="zh-CN" altLang="en-US" sz="1600" b="1" dirty="0"/>
              <a:t>住房贷款利息或住房租金</a:t>
            </a:r>
            <a:endParaRPr lang="en-US" altLang="zh-CN" sz="1600" b="1" dirty="0"/>
          </a:p>
          <a:p>
            <a:r>
              <a:rPr lang="zh-CN" altLang="en-US" sz="1600" b="1" dirty="0"/>
              <a:t>赡养老人</a:t>
            </a:r>
            <a:endParaRPr lang="en-US" altLang="zh-CN" sz="1600" b="1" dirty="0"/>
          </a:p>
        </p:txBody>
      </p:sp>
      <p:sp>
        <p:nvSpPr>
          <p:cNvPr id="66" name="圆角矩形 65"/>
          <p:cNvSpPr/>
          <p:nvPr/>
        </p:nvSpPr>
        <p:spPr>
          <a:xfrm>
            <a:off x="5938394" y="3236802"/>
            <a:ext cx="1179845" cy="2086607"/>
          </a:xfrm>
          <a:prstGeom prst="roundRect">
            <a:avLst/>
          </a:prstGeom>
          <a:solidFill>
            <a:schemeClr val="bg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lIns="289362" tIns="144681" rIns="289362" bIns="144681" rtlCol="0" anchor="ctr"/>
          <a:lstStyle/>
          <a:p>
            <a:endParaRPr lang="zh-CN" altLang="en-US" sz="1900" b="1" dirty="0">
              <a:solidFill>
                <a:schemeClr val="tx1"/>
              </a:solidFill>
              <a:latin typeface="+mn-ea"/>
            </a:endParaRPr>
          </a:p>
        </p:txBody>
      </p:sp>
      <p:sp>
        <p:nvSpPr>
          <p:cNvPr id="67" name="TextBox 66"/>
          <p:cNvSpPr txBox="1"/>
          <p:nvPr/>
        </p:nvSpPr>
        <p:spPr>
          <a:xfrm>
            <a:off x="5938393" y="3468222"/>
            <a:ext cx="1208682" cy="1592362"/>
          </a:xfrm>
          <a:prstGeom prst="rect">
            <a:avLst/>
          </a:prstGeom>
          <a:noFill/>
        </p:spPr>
        <p:txBody>
          <a:bodyPr wrap="square" lIns="56961" tIns="56961" rIns="56961" bIns="56961" rtlCol="0">
            <a:spAutoFit/>
          </a:bodyPr>
          <a:lstStyle/>
          <a:p>
            <a:r>
              <a:rPr lang="zh-CN" altLang="en-US" sz="1600" b="1" dirty="0"/>
              <a:t>职业年金</a:t>
            </a:r>
            <a:endParaRPr lang="en-US" altLang="zh-CN" sz="1600" b="1" dirty="0"/>
          </a:p>
          <a:p>
            <a:r>
              <a:rPr lang="zh-CN" altLang="en-US" sz="1600" b="1" dirty="0"/>
              <a:t>税优商业健康保险</a:t>
            </a:r>
            <a:endParaRPr lang="en-US" altLang="zh-CN" sz="1600" b="1" dirty="0"/>
          </a:p>
          <a:p>
            <a:r>
              <a:rPr lang="zh-CN" altLang="zh-CN" sz="1600" dirty="0"/>
              <a:t>税收递延型商业养老保险</a:t>
            </a:r>
            <a:endParaRPr lang="en-US" altLang="zh-CN" sz="1600" dirty="0"/>
          </a:p>
        </p:txBody>
      </p:sp>
      <p:sp>
        <p:nvSpPr>
          <p:cNvPr id="69" name="下箭头 68"/>
          <p:cNvSpPr/>
          <p:nvPr/>
        </p:nvSpPr>
        <p:spPr>
          <a:xfrm>
            <a:off x="2984753" y="2354772"/>
            <a:ext cx="358849" cy="82875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70" name="下箭头 69"/>
          <p:cNvSpPr/>
          <p:nvPr/>
        </p:nvSpPr>
        <p:spPr>
          <a:xfrm>
            <a:off x="434517" y="2354772"/>
            <a:ext cx="358849" cy="79248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71" name="下箭头 70"/>
          <p:cNvSpPr/>
          <p:nvPr/>
        </p:nvSpPr>
        <p:spPr>
          <a:xfrm>
            <a:off x="3839252" y="2354771"/>
            <a:ext cx="358849" cy="82424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72" name="下箭头 71"/>
          <p:cNvSpPr/>
          <p:nvPr/>
        </p:nvSpPr>
        <p:spPr>
          <a:xfrm>
            <a:off x="5050859" y="2354771"/>
            <a:ext cx="358849" cy="83177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73" name="下箭头 72"/>
          <p:cNvSpPr/>
          <p:nvPr/>
        </p:nvSpPr>
        <p:spPr>
          <a:xfrm>
            <a:off x="6303839" y="2354771"/>
            <a:ext cx="358849" cy="83177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74" name="下箭头 73"/>
          <p:cNvSpPr/>
          <p:nvPr/>
        </p:nvSpPr>
        <p:spPr>
          <a:xfrm>
            <a:off x="7734198" y="2354771"/>
            <a:ext cx="358849" cy="85884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57" name="下箭头 56"/>
          <p:cNvSpPr/>
          <p:nvPr/>
        </p:nvSpPr>
        <p:spPr>
          <a:xfrm>
            <a:off x="1273584" y="2354771"/>
            <a:ext cx="358849" cy="83177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58" name="圆角矩形 57"/>
          <p:cNvSpPr/>
          <p:nvPr/>
        </p:nvSpPr>
        <p:spPr>
          <a:xfrm>
            <a:off x="1088732" y="3215765"/>
            <a:ext cx="701154" cy="319290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endParaRPr lang="zh-CN" altLang="en-US" sz="1900" b="1" dirty="0">
              <a:solidFill>
                <a:schemeClr val="tx1"/>
              </a:solidFill>
              <a:latin typeface="+mn-ea"/>
            </a:endParaRPr>
          </a:p>
        </p:txBody>
      </p:sp>
      <p:sp>
        <p:nvSpPr>
          <p:cNvPr id="61" name="TextBox 60"/>
          <p:cNvSpPr txBox="1"/>
          <p:nvPr/>
        </p:nvSpPr>
        <p:spPr>
          <a:xfrm>
            <a:off x="1088733" y="3186597"/>
            <a:ext cx="701153" cy="2446060"/>
          </a:xfrm>
          <a:prstGeom prst="rect">
            <a:avLst/>
          </a:prstGeom>
          <a:noFill/>
        </p:spPr>
        <p:txBody>
          <a:bodyPr wrap="square" lIns="113922" tIns="113922" rIns="113922" bIns="113922" rtlCol="0">
            <a:spAutoFit/>
          </a:bodyPr>
          <a:lstStyle/>
          <a:p>
            <a:r>
              <a:rPr lang="zh-CN" altLang="en-US" sz="1600" dirty="0"/>
              <a:t>劳务、稿酬、特许权三项所得收入合计</a:t>
            </a:r>
            <a:endParaRPr lang="en-US" altLang="zh-CN" sz="1600" dirty="0"/>
          </a:p>
          <a:p>
            <a:r>
              <a:rPr lang="zh-CN" altLang="en-US" sz="1600"/>
              <a:t>*</a:t>
            </a:r>
            <a:r>
              <a:rPr lang="en-US" altLang="zh-CN" sz="1400">
                <a:latin typeface="微软雅黑" panose="020B0503020204020204" pitchFamily="34" charset="-122"/>
                <a:ea typeface="微软雅黑" panose="020B0503020204020204" pitchFamily="34" charset="-122"/>
              </a:rPr>
              <a:t>20</a:t>
            </a:r>
            <a:r>
              <a:rPr lang="en-US" altLang="zh-CN" sz="1400" dirty="0">
                <a:latin typeface="微软雅黑" panose="020B0503020204020204" pitchFamily="34" charset="-122"/>
                <a:ea typeface="微软雅黑" panose="020B0503020204020204" pitchFamily="34" charset="-122"/>
              </a:rPr>
              <a:t>%</a:t>
            </a:r>
            <a:endParaRPr lang="zh-CN" altLang="en-US" sz="1400" dirty="0"/>
          </a:p>
        </p:txBody>
      </p:sp>
      <p:sp>
        <p:nvSpPr>
          <p:cNvPr id="75" name="下箭头 74"/>
          <p:cNvSpPr/>
          <p:nvPr/>
        </p:nvSpPr>
        <p:spPr>
          <a:xfrm>
            <a:off x="2218671" y="2354771"/>
            <a:ext cx="358849" cy="78691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pPr algn="ctr"/>
            <a:endParaRPr lang="zh-CN" altLang="en-US"/>
          </a:p>
        </p:txBody>
      </p:sp>
      <p:sp>
        <p:nvSpPr>
          <p:cNvPr id="76" name="圆角矩形 75"/>
          <p:cNvSpPr/>
          <p:nvPr/>
        </p:nvSpPr>
        <p:spPr>
          <a:xfrm>
            <a:off x="2051721" y="3176731"/>
            <a:ext cx="692751" cy="303933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89362" tIns="144681" rIns="289362" bIns="144681" rtlCol="0" anchor="ctr"/>
          <a:lstStyle/>
          <a:p>
            <a:endParaRPr lang="zh-CN" altLang="en-US" sz="1900" b="1" dirty="0">
              <a:solidFill>
                <a:schemeClr val="tx1"/>
              </a:solidFill>
              <a:latin typeface="+mn-ea"/>
            </a:endParaRPr>
          </a:p>
        </p:txBody>
      </p:sp>
      <p:sp>
        <p:nvSpPr>
          <p:cNvPr id="77" name="TextBox 76"/>
          <p:cNvSpPr txBox="1"/>
          <p:nvPr/>
        </p:nvSpPr>
        <p:spPr>
          <a:xfrm>
            <a:off x="2067372" y="3169000"/>
            <a:ext cx="751060" cy="2199839"/>
          </a:xfrm>
          <a:prstGeom prst="rect">
            <a:avLst/>
          </a:prstGeom>
          <a:noFill/>
        </p:spPr>
        <p:txBody>
          <a:bodyPr wrap="square" lIns="113922" tIns="113922" rIns="113922" bIns="113922" rtlCol="0">
            <a:spAutoFit/>
          </a:bodyPr>
          <a:lstStyle/>
          <a:p>
            <a:r>
              <a:rPr lang="zh-CN" altLang="en-US" sz="1600" dirty="0"/>
              <a:t>免税收入合计，包括</a:t>
            </a:r>
            <a:r>
              <a:rPr lang="zh-CN" altLang="en-US" sz="1600"/>
              <a:t>稿酬收入*</a:t>
            </a:r>
            <a:r>
              <a:rPr lang="en-US" altLang="zh-CN" sz="1600"/>
              <a:t>80%</a:t>
            </a:r>
            <a:r>
              <a:rPr lang="zh-CN" altLang="en-US" sz="1600"/>
              <a:t>*</a:t>
            </a:r>
            <a:r>
              <a:rPr lang="en-US" altLang="zh-CN" sz="1600"/>
              <a:t>30</a:t>
            </a:r>
            <a:r>
              <a:rPr lang="en-US" altLang="zh-CN" sz="1600" dirty="0"/>
              <a:t>%</a:t>
            </a:r>
            <a:endParaRPr lang="zh-CN" altLang="en-US" sz="1600" dirty="0"/>
          </a:p>
        </p:txBody>
      </p:sp>
      <p:sp>
        <p:nvSpPr>
          <p:cNvPr id="78" name="圆角矩形 77"/>
          <p:cNvSpPr/>
          <p:nvPr/>
        </p:nvSpPr>
        <p:spPr>
          <a:xfrm>
            <a:off x="7353200" y="3265039"/>
            <a:ext cx="1179845" cy="2086607"/>
          </a:xfrm>
          <a:prstGeom prst="roundRect">
            <a:avLst/>
          </a:prstGeom>
          <a:solidFill>
            <a:schemeClr val="bg1"/>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lIns="289362" tIns="144681" rIns="289362" bIns="144681" rtlCol="0" anchor="ctr"/>
          <a:lstStyle/>
          <a:p>
            <a:endParaRPr lang="zh-CN" altLang="en-US" sz="1900" b="1" dirty="0">
              <a:solidFill>
                <a:schemeClr val="tx1"/>
              </a:solidFill>
              <a:latin typeface="+mn-ea"/>
            </a:endParaRPr>
          </a:p>
        </p:txBody>
      </p:sp>
      <p:sp>
        <p:nvSpPr>
          <p:cNvPr id="79" name="TextBox 78"/>
          <p:cNvSpPr txBox="1"/>
          <p:nvPr/>
        </p:nvSpPr>
        <p:spPr>
          <a:xfrm>
            <a:off x="7408814" y="3370446"/>
            <a:ext cx="1208682" cy="1099920"/>
          </a:xfrm>
          <a:prstGeom prst="rect">
            <a:avLst/>
          </a:prstGeom>
          <a:noFill/>
        </p:spPr>
        <p:txBody>
          <a:bodyPr wrap="square" lIns="56961" tIns="56961" rIns="56961" bIns="56961" rtlCol="0">
            <a:spAutoFit/>
          </a:bodyPr>
          <a:lstStyle/>
          <a:p>
            <a:r>
              <a:rPr lang="zh-CN" altLang="en-US" sz="1600" b="1" dirty="0"/>
              <a:t>本年度准予在税前扣除的捐赠额合计</a:t>
            </a:r>
            <a:endParaRPr lang="zh-CN" altLang="en-US" sz="1600" b="1" dirty="0"/>
          </a:p>
        </p:txBody>
      </p:sp>
      <p:sp>
        <p:nvSpPr>
          <p:cNvPr id="2" name="矩形 1"/>
          <p:cNvSpPr/>
          <p:nvPr/>
        </p:nvSpPr>
        <p:spPr>
          <a:xfrm>
            <a:off x="4100136" y="6081539"/>
            <a:ext cx="4856359" cy="369332"/>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个人对教育、扶贫、济困等公益慈善事业捐赠</a:t>
            </a:r>
            <a:endParaRPr lang="zh-CN" altLang="en-US" dirty="0">
              <a:latin typeface="微软雅黑" panose="020B0503020204020204" pitchFamily="34" charset="-122"/>
              <a:ea typeface="微软雅黑" panose="020B0503020204020204" pitchFamily="34" charset="-122"/>
            </a:endParaRPr>
          </a:p>
        </p:txBody>
      </p:sp>
      <p:sp>
        <p:nvSpPr>
          <p:cNvPr id="52"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五、税款计算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公式</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0"/>
                            </p:stCondLst>
                            <p:childTnLst>
                              <p:par>
                                <p:cTn id="18" presetID="53" presetClass="entr" presetSubtype="16"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fltVal val="0"/>
                                          </p:val>
                                        </p:tav>
                                        <p:tav tm="100000">
                                          <p:val>
                                            <p:strVal val="#ppt_h"/>
                                          </p:val>
                                        </p:tav>
                                      </p:tavLst>
                                    </p:anim>
                                    <p:animEffect transition="in" filter="fade">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animBg="1"/>
      <p:bldP spid="79" grpId="0"/>
      <p:bldP spid="2"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t="12684" b="20857"/>
          <a:stretch>
            <a:fillRect/>
          </a:stretch>
        </p:blipFill>
        <p:spPr>
          <a:xfrm>
            <a:off x="-1" y="1"/>
            <a:ext cx="9144000" cy="6858000"/>
          </a:xfrm>
          <a:prstGeom prst="rect">
            <a:avLst/>
          </a:prstGeom>
        </p:spPr>
      </p:pic>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FFFF00"/>
                </a:solidFill>
                <a:latin typeface="微软雅黑" panose="020B0503020204020204" pitchFamily="34" charset="-122"/>
                <a:ea typeface="微软雅黑" panose="020B0503020204020204" pitchFamily="34" charset="-122"/>
              </a:rPr>
              <a:t>个人所得税改革</a:t>
            </a:r>
            <a:r>
              <a:rPr lang="en-US" altLang="zh-CN" sz="3200" b="1" dirty="0">
                <a:solidFill>
                  <a:srgbClr val="FFFF00"/>
                </a:solidFill>
                <a:latin typeface="微软雅黑" panose="020B0503020204020204" pitchFamily="34" charset="-122"/>
                <a:ea typeface="微软雅黑" panose="020B0503020204020204" pitchFamily="34" charset="-122"/>
              </a:rPr>
              <a:t>——</a:t>
            </a:r>
            <a:r>
              <a:rPr lang="zh-CN" altLang="en-US" sz="3200" b="1" dirty="0">
                <a:solidFill>
                  <a:srgbClr val="FFFF00"/>
                </a:solidFill>
                <a:latin typeface="微软雅黑" panose="020B0503020204020204" pitchFamily="34" charset="-122"/>
                <a:ea typeface="微软雅黑" panose="020B0503020204020204" pitchFamily="34" charset="-122"/>
              </a:rPr>
              <a:t>党中央部署</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767477" y="1125930"/>
          <a:ext cx="7609044" cy="558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471894" y="1120332"/>
            <a:ext cx="8183434" cy="1153962"/>
          </a:xfrm>
          <a:prstGeom prst="rect">
            <a:avLst/>
          </a:prstGeom>
        </p:spPr>
        <p:style>
          <a:lnRef idx="2">
            <a:schemeClr val="accent6"/>
          </a:lnRef>
          <a:fillRef idx="1">
            <a:schemeClr val="lt1"/>
          </a:fillRef>
          <a:effectRef idx="0">
            <a:schemeClr val="accent6"/>
          </a:effectRef>
          <a:fontRef idx="minor">
            <a:schemeClr val="dk1"/>
          </a:fontRef>
        </p:style>
        <p:txBody>
          <a:bodyPr wrap="square" lIns="289362" tIns="144681" rIns="289362" bIns="144681">
            <a:spAutoFit/>
          </a:bodyPr>
          <a:lstStyle/>
          <a:p>
            <a:r>
              <a:rPr lang="zh-CN" altLang="en-US" sz="2400" dirty="0">
                <a:latin typeface="微软雅黑" panose="020B0503020204020204" pitchFamily="34" charset="-122"/>
                <a:ea typeface="微软雅黑" panose="020B0503020204020204" pitchFamily="34" charset="-122"/>
              </a:rPr>
              <a:t>年度</a:t>
            </a:r>
            <a:r>
              <a:rPr lang="zh-CN" altLang="en-US" sz="3200" b="1" dirty="0">
                <a:latin typeface="微软雅黑" panose="020B0503020204020204" pitchFamily="34" charset="-122"/>
                <a:ea typeface="微软雅黑" panose="020B0503020204020204" pitchFamily="34" charset="-122"/>
              </a:rPr>
              <a:t>应补（退）税额</a:t>
            </a:r>
            <a:r>
              <a:rPr lang="en-US" altLang="zh-CN"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应纳税所得额</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税率－速算扣除数－减免税额－</a:t>
            </a:r>
            <a:r>
              <a:rPr lang="zh-CN" altLang="en-US" sz="2400" b="1" dirty="0">
                <a:latin typeface="微软雅黑" panose="020B0503020204020204" pitchFamily="34" charset="-122"/>
                <a:ea typeface="微软雅黑" panose="020B0503020204020204" pitchFamily="34" charset="-122"/>
              </a:rPr>
              <a:t>已缴税额</a:t>
            </a:r>
            <a:endParaRPr lang="en-US" altLang="zh-CN" sz="2400" b="1" dirty="0">
              <a:latin typeface="微软雅黑" panose="020B0503020204020204" pitchFamily="34" charset="-122"/>
              <a:ea typeface="微软雅黑" panose="020B0503020204020204" pitchFamily="34" charset="-122"/>
            </a:endParaRPr>
          </a:p>
        </p:txBody>
      </p:sp>
      <p:graphicFrame>
        <p:nvGraphicFramePr>
          <p:cNvPr id="68" name="Group 77"/>
          <p:cNvGraphicFramePr>
            <a:graphicFrameLocks noGrp="1"/>
          </p:cNvGraphicFramePr>
          <p:nvPr/>
        </p:nvGraphicFramePr>
        <p:xfrm>
          <a:off x="480284" y="2337033"/>
          <a:ext cx="8175044" cy="4332771"/>
        </p:xfrm>
        <a:graphic>
          <a:graphicData uri="http://schemas.openxmlformats.org/drawingml/2006/table">
            <a:tbl>
              <a:tblPr/>
              <a:tblGrid>
                <a:gridCol w="809544"/>
                <a:gridCol w="4157203"/>
                <a:gridCol w="1469787"/>
                <a:gridCol w="1738510"/>
              </a:tblGrid>
              <a:tr h="346647">
                <a:tc gridSpan="4">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1"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个人所得税税率表一（综合所得适用） </a:t>
                      </a:r>
                      <a:endParaRPr kumimoji="0" 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548805">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级数</a:t>
                      </a:r>
                      <a:r>
                        <a:rPr kumimoji="0" lang="zh-CN"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全年应纳税所得额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税率</a:t>
                      </a:r>
                      <a:r>
                        <a:rPr kumimoji="0" lang="zh-CN"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a:ln>
                            <a:noFill/>
                          </a:ln>
                          <a:effectLst/>
                          <a:latin typeface="宋体" panose="02010600030101010101" pitchFamily="2" charset="-122"/>
                          <a:ea typeface="宋体" panose="02010600030101010101" pitchFamily="2" charset="-122"/>
                          <a:sym typeface="宋体" panose="02010600030101010101" pitchFamily="2" charset="-122"/>
                        </a:rPr>
                        <a:t>速算扣除数</a:t>
                      </a:r>
                      <a:endParaRPr kumimoji="0" lang="zh-CN" sz="2000" b="0" i="0" u="none" strike="noStrike" cap="none" normalizeH="0" baseline="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6647">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1</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Times New Roman" panose="02020603050405020304" pitchFamily="18"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不超过</a:t>
                      </a:r>
                      <a:r>
                        <a:rPr kumimoji="0" lang="zh-CN"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36000</a:t>
                      </a:r>
                      <a:r>
                        <a:rPr kumimoji="0" 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元的 </a:t>
                      </a:r>
                      <a:endParaRPr kumimoji="0" 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3%</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Times New Roman" panose="02020603050405020304" pitchFamily="18"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a:ln>
                            <a:noFill/>
                          </a:ln>
                          <a:effectLst/>
                          <a:latin typeface="Times New Roman" panose="02020603050405020304" pitchFamily="18" charset="0"/>
                          <a:ea typeface="宋体" panose="02010600030101010101" pitchFamily="2" charset="-122"/>
                          <a:sym typeface="Times New Roman" panose="02020603050405020304" pitchFamily="18" charset="0"/>
                        </a:rPr>
                        <a:t>0</a:t>
                      </a:r>
                      <a:endParaRPr kumimoji="0" lang="en-US"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Times New Roman" panose="02020603050405020304" pitchFamily="18"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8640">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2</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Times New Roman" panose="02020603050405020304" pitchFamily="18"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超过</a:t>
                      </a:r>
                      <a:r>
                        <a:rPr kumimoji="0" lang="zh-CN"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36000</a:t>
                      </a:r>
                      <a:r>
                        <a:rPr kumimoji="0" 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元至</a:t>
                      </a:r>
                      <a:r>
                        <a:rPr kumimoji="0" lang="zh-CN"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144000</a:t>
                      </a:r>
                      <a:r>
                        <a:rPr kumimoji="0" 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元的部分 </a:t>
                      </a:r>
                      <a:endParaRPr kumimoji="0" 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10%</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Times New Roman" panose="02020603050405020304" pitchFamily="18"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2520</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Times New Roman" panose="02020603050405020304" pitchFamily="18"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8805">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3</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超过</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144000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元至</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300000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元的部分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20%</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a:ln>
                            <a:noFill/>
                          </a:ln>
                          <a:effectLst/>
                          <a:latin typeface="Times New Roman" panose="02020603050405020304" pitchFamily="18" charset="0"/>
                          <a:ea typeface="宋体" panose="02010600030101010101" pitchFamily="2" charset="-122"/>
                          <a:sym typeface="Times New Roman" panose="02020603050405020304" pitchFamily="18" charset="0"/>
                        </a:rPr>
                        <a:t>16920</a:t>
                      </a:r>
                      <a:endParaRPr kumimoji="0" lang="zh-CN" altLang="en-US" sz="2000" b="0" i="0" u="none" strike="noStrike" cap="none" normalizeH="0" baseline="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8805">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4</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超过</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300000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元至</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420000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元的部分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25%</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a:ln>
                            <a:noFill/>
                          </a:ln>
                          <a:effectLst/>
                          <a:latin typeface="Times New Roman" panose="02020603050405020304" pitchFamily="18" charset="0"/>
                          <a:ea typeface="宋体" panose="02010600030101010101" pitchFamily="2" charset="-122"/>
                          <a:sym typeface="Times New Roman" panose="02020603050405020304" pitchFamily="18" charset="0"/>
                        </a:rPr>
                        <a:t>31920</a:t>
                      </a:r>
                      <a:endParaRPr kumimoji="0" lang="zh-CN" altLang="en-US" sz="2000" b="0" i="0" u="none" strike="noStrike" cap="none" normalizeH="0" baseline="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8805">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5</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超过</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420000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元至</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660000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元的部分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30%</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52920</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8805">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6</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超过</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660000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元至</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960000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元的部分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35%</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85920</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46647">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7</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超过</a:t>
                      </a:r>
                      <a:r>
                        <a:rPr kumimoji="0" lang="zh-CN" alt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960000</a:t>
                      </a:r>
                      <a:r>
                        <a:rPr kumimoji="0" lang="zh-CN" sz="2000" b="0" i="0" u="none" strike="noStrike" cap="none" normalizeH="0" baseline="0" dirty="0">
                          <a:ln>
                            <a:noFill/>
                          </a:ln>
                          <a:effectLst/>
                          <a:latin typeface="宋体" panose="02010600030101010101" pitchFamily="2" charset="-122"/>
                          <a:ea typeface="宋体" panose="02010600030101010101" pitchFamily="2" charset="-122"/>
                          <a:sym typeface="宋体" panose="02010600030101010101" pitchFamily="2" charset="-122"/>
                        </a:rPr>
                        <a:t>元的部分 </a:t>
                      </a:r>
                      <a:endParaRPr kumimoji="0" 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45%</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000" b="0" i="0" u="none" strike="noStrike" cap="none" normalizeH="0" baseline="0" dirty="0">
                          <a:ln>
                            <a:noFill/>
                          </a:ln>
                          <a:effectLst/>
                          <a:latin typeface="Times New Roman" panose="02020603050405020304" pitchFamily="18" charset="0"/>
                          <a:ea typeface="宋体" panose="02010600030101010101" pitchFamily="2" charset="-122"/>
                          <a:sym typeface="Times New Roman" panose="02020603050405020304" pitchFamily="18" charset="0"/>
                        </a:rPr>
                        <a:t>181920</a:t>
                      </a:r>
                      <a:endPar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7619" marR="7619" marT="1016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五、税款计算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税率</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 y="2277539"/>
            <a:ext cx="2447925" cy="2688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6" name="文本框 3"/>
          <p:cNvSpPr txBox="1">
            <a:spLocks noChangeArrowheads="1"/>
          </p:cNvSpPr>
          <p:nvPr/>
        </p:nvSpPr>
        <p:spPr bwMode="auto">
          <a:xfrm>
            <a:off x="411206" y="2573867"/>
            <a:ext cx="16273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2732757" y="1589622"/>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专项附加扣除政策</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723642"/>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13"/>
          <p:cNvGrpSpPr/>
          <p:nvPr/>
        </p:nvGrpSpPr>
        <p:grpSpPr bwMode="auto">
          <a:xfrm>
            <a:off x="3267636" y="1294862"/>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文本框 13"/>
            <p:cNvSpPr>
              <a:spLocks noChangeArrowheads="1"/>
            </p:cNvSpPr>
            <p:nvPr/>
          </p:nvSpPr>
          <p:spPr bwMode="auto">
            <a:xfrm>
              <a:off x="490064" y="433809"/>
              <a:ext cx="971732" cy="1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条件</a:t>
              </a:r>
              <a:endParaRPr lang="zh-CN" altLang="en-US" sz="1800" dirty="0">
                <a:latin typeface="Arial" panose="020B0604020202020204" pitchFamily="34" charset="0"/>
              </a:endParaRPr>
            </a:p>
          </p:txBody>
        </p:sp>
      </p:grpSp>
      <p:grpSp>
        <p:nvGrpSpPr>
          <p:cNvPr id="25" name="组合 19"/>
          <p:cNvGrpSpPr/>
          <p:nvPr/>
        </p:nvGrpSpPr>
        <p:grpSpPr bwMode="auto">
          <a:xfrm>
            <a:off x="4433887" y="1285818"/>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0" name="文本框 13"/>
          <p:cNvSpPr>
            <a:spLocks noChangeArrowheads="1"/>
          </p:cNvSpPr>
          <p:nvPr/>
        </p:nvSpPr>
        <p:spPr bwMode="auto">
          <a:xfrm>
            <a:off x="4478808" y="1588380"/>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方式</a:t>
            </a:r>
            <a:endParaRPr lang="zh-CN" altLang="en-US" sz="1800" dirty="0">
              <a:latin typeface="Arial" panose="020B0604020202020204" pitchFamily="34" charset="0"/>
            </a:endParaRPr>
          </a:p>
        </p:txBody>
      </p:sp>
      <p:sp>
        <p:nvSpPr>
          <p:cNvPr id="31" name="矩形 10"/>
          <p:cNvSpPr>
            <a:spLocks noChangeArrowheads="1"/>
          </p:cNvSpPr>
          <p:nvPr/>
        </p:nvSpPr>
        <p:spPr bwMode="auto">
          <a:xfrm>
            <a:off x="160734" y="2280214"/>
            <a:ext cx="418602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宋体" panose="02010600030101010101" pitchFamily="2" charset="-122"/>
              </a:rPr>
              <a:t>（</a:t>
            </a:r>
            <a:r>
              <a:rPr lang="en-US" altLang="zh-CN"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）子女</a:t>
            </a:r>
            <a:r>
              <a:rPr lang="zh-CN" altLang="en-US" sz="2400" b="1" dirty="0">
                <a:solidFill>
                  <a:srgbClr val="0000FF"/>
                </a:solidFill>
                <a:latin typeface="宋体" panose="02010600030101010101" pitchFamily="2" charset="-122"/>
              </a:rPr>
              <a:t>年满</a:t>
            </a:r>
            <a:r>
              <a:rPr lang="en-US" altLang="zh-CN" sz="2400" b="1" dirty="0">
                <a:solidFill>
                  <a:srgbClr val="0000FF"/>
                </a:solidFill>
                <a:latin typeface="宋体" panose="02010600030101010101" pitchFamily="2" charset="-122"/>
              </a:rPr>
              <a:t>3</a:t>
            </a:r>
            <a:r>
              <a:rPr lang="zh-CN" altLang="en-US" sz="2400" b="1" dirty="0">
                <a:solidFill>
                  <a:srgbClr val="0000FF"/>
                </a:solidFill>
                <a:latin typeface="宋体" panose="02010600030101010101" pitchFamily="2" charset="-122"/>
              </a:rPr>
              <a:t>周岁</a:t>
            </a:r>
            <a:r>
              <a:rPr lang="zh-CN" altLang="en-US" sz="2400" dirty="0">
                <a:solidFill>
                  <a:srgbClr val="000000"/>
                </a:solidFill>
                <a:latin typeface="宋体" panose="02010600030101010101" pitchFamily="2" charset="-122"/>
              </a:rPr>
              <a:t>以上至小学前，不论是否上幼儿园</a:t>
            </a:r>
            <a:endParaRPr lang="zh-CN" altLang="en-US" sz="2400" dirty="0">
              <a:solidFill>
                <a:srgbClr val="000000"/>
              </a:solidFill>
              <a:latin typeface="宋体" panose="02010600030101010101" pitchFamily="2" charset="-122"/>
            </a:endParaRPr>
          </a:p>
          <a:p>
            <a:pPr>
              <a:spcBef>
                <a:spcPct val="0"/>
              </a:spcBef>
              <a:buFont typeface="Arial" panose="020B0604020202020204" pitchFamily="34" charset="0"/>
              <a:buNone/>
            </a:pPr>
            <a:r>
              <a:rPr lang="zh-CN" altLang="en-US" sz="2400" dirty="0">
                <a:solidFill>
                  <a:srgbClr val="000000"/>
                </a:solidFill>
                <a:latin typeface="宋体" panose="02010600030101010101" pitchFamily="2" charset="-122"/>
              </a:rPr>
              <a:t>（</a:t>
            </a:r>
            <a:r>
              <a:rPr lang="en-US" altLang="zh-CN" sz="2400" dirty="0">
                <a:solidFill>
                  <a:srgbClr val="000000"/>
                </a:solidFill>
                <a:latin typeface="宋体" panose="02010600030101010101" pitchFamily="2" charset="-122"/>
              </a:rPr>
              <a:t>2</a:t>
            </a:r>
            <a:r>
              <a:rPr lang="zh-CN" altLang="en-US" sz="2400" dirty="0">
                <a:solidFill>
                  <a:srgbClr val="000000"/>
                </a:solidFill>
                <a:latin typeface="宋体" panose="02010600030101010101" pitchFamily="2" charset="-122"/>
              </a:rPr>
              <a:t>）子女在小学、初中、高中阶段教育（普通高中、中等职业教育、</a:t>
            </a:r>
            <a:r>
              <a:rPr lang="zh-CN" altLang="en-US" sz="2400" dirty="0">
                <a:solidFill>
                  <a:srgbClr val="0000FF"/>
                </a:solidFill>
                <a:latin typeface="宋体" panose="02010600030101010101" pitchFamily="2" charset="-122"/>
              </a:rPr>
              <a:t>技工</a:t>
            </a:r>
            <a:r>
              <a:rPr lang="zh-CN" altLang="en-US" sz="2400" dirty="0">
                <a:solidFill>
                  <a:srgbClr val="000000"/>
                </a:solidFill>
                <a:latin typeface="宋体" panose="02010600030101010101" pitchFamily="2" charset="-122"/>
              </a:rPr>
              <a:t>教育）</a:t>
            </a:r>
            <a:endParaRPr lang="zh-CN" altLang="en-US" sz="2400" dirty="0">
              <a:solidFill>
                <a:srgbClr val="000000"/>
              </a:solidFill>
              <a:latin typeface="宋体" panose="02010600030101010101" pitchFamily="2" charset="-122"/>
            </a:endParaRPr>
          </a:p>
          <a:p>
            <a:pPr>
              <a:spcBef>
                <a:spcPct val="0"/>
              </a:spcBef>
              <a:buFont typeface="Arial" panose="020B0604020202020204" pitchFamily="34" charset="0"/>
              <a:buNone/>
            </a:pPr>
            <a:r>
              <a:rPr lang="zh-CN" altLang="en-US" sz="2400" dirty="0">
                <a:solidFill>
                  <a:srgbClr val="000000"/>
                </a:solidFill>
                <a:latin typeface="宋体" panose="02010600030101010101" pitchFamily="2" charset="-122"/>
              </a:rPr>
              <a:t>（</a:t>
            </a:r>
            <a:r>
              <a:rPr lang="en-US" altLang="zh-CN" sz="2400" dirty="0">
                <a:solidFill>
                  <a:srgbClr val="000000"/>
                </a:solidFill>
                <a:latin typeface="宋体" panose="02010600030101010101" pitchFamily="2" charset="-122"/>
              </a:rPr>
              <a:t>3</a:t>
            </a:r>
            <a:r>
              <a:rPr lang="zh-CN" altLang="en-US" sz="2400" dirty="0">
                <a:solidFill>
                  <a:srgbClr val="000000"/>
                </a:solidFill>
                <a:latin typeface="宋体" panose="02010600030101010101" pitchFamily="2" charset="-122"/>
              </a:rPr>
              <a:t>）子女在高等教育（大学专科、大学本科、硕士研究生、博士研究生教育）</a:t>
            </a:r>
            <a:endParaRPr lang="zh-CN" altLang="en-US" sz="2400" dirty="0">
              <a:solidFill>
                <a:srgbClr val="000000"/>
              </a:solidFill>
              <a:latin typeface="宋体" panose="02010600030101010101" pitchFamily="2" charset="-122"/>
            </a:endParaRPr>
          </a:p>
          <a:p>
            <a:pPr>
              <a:spcBef>
                <a:spcPct val="0"/>
              </a:spcBef>
              <a:buFont typeface="Arial" panose="020B0604020202020204" pitchFamily="34" charset="0"/>
              <a:buNone/>
            </a:pPr>
            <a:r>
              <a:rPr lang="zh-CN" altLang="en-US" sz="2400" dirty="0">
                <a:solidFill>
                  <a:srgbClr val="000000"/>
                </a:solidFill>
                <a:latin typeface="宋体" panose="02010600030101010101" pitchFamily="2" charset="-122"/>
              </a:rPr>
              <a:t>教育地点包括中国境内和</a:t>
            </a:r>
            <a:r>
              <a:rPr lang="zh-CN" altLang="en-US" sz="2400" dirty="0">
                <a:solidFill>
                  <a:srgbClr val="0000FF"/>
                </a:solidFill>
                <a:latin typeface="宋体" panose="02010600030101010101" pitchFamily="2" charset="-122"/>
              </a:rPr>
              <a:t>境外</a:t>
            </a:r>
            <a:endParaRPr lang="zh-CN" altLang="en-US" sz="2400" dirty="0">
              <a:latin typeface="宋体" panose="02010600030101010101" pitchFamily="2" charset="-122"/>
            </a:endParaRPr>
          </a:p>
        </p:txBody>
      </p:sp>
      <p:sp>
        <p:nvSpPr>
          <p:cNvPr id="32" name="矩形 11"/>
          <p:cNvSpPr>
            <a:spLocks noChangeArrowheads="1"/>
          </p:cNvSpPr>
          <p:nvPr/>
        </p:nvSpPr>
        <p:spPr bwMode="auto">
          <a:xfrm>
            <a:off x="4441489" y="2267217"/>
            <a:ext cx="438785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b="1" dirty="0">
                <a:solidFill>
                  <a:srgbClr val="0000FF"/>
                </a:solidFill>
                <a:latin typeface="宋体" panose="02010600030101010101" pitchFamily="2" charset="-122"/>
              </a:rPr>
              <a:t>每个</a:t>
            </a:r>
            <a:r>
              <a:rPr lang="zh-CN" altLang="en-US" sz="2400" dirty="0">
                <a:solidFill>
                  <a:srgbClr val="000000"/>
                </a:solidFill>
                <a:latin typeface="宋体" panose="02010600030101010101" pitchFamily="2" charset="-122"/>
              </a:rPr>
              <a:t>子女，</a:t>
            </a:r>
            <a:r>
              <a:rPr lang="zh-CN" altLang="en-US" sz="2400" b="1" dirty="0">
                <a:solidFill>
                  <a:srgbClr val="0000FF"/>
                </a:solidFill>
                <a:latin typeface="宋体" panose="02010600030101010101" pitchFamily="2" charset="-122"/>
              </a:rPr>
              <a:t>每月</a:t>
            </a:r>
            <a:r>
              <a:rPr lang="zh-CN" altLang="en-US" sz="2400" dirty="0">
                <a:solidFill>
                  <a:srgbClr val="000000"/>
                </a:solidFill>
                <a:latin typeface="宋体" panose="02010600030101010101" pitchFamily="2" charset="-122"/>
              </a:rPr>
              <a:t>扣除</a:t>
            </a:r>
            <a:r>
              <a:rPr lang="en-US" altLang="zh-CN" sz="2400" b="1" dirty="0">
                <a:solidFill>
                  <a:srgbClr val="0000FF"/>
                </a:solidFill>
                <a:latin typeface="宋体" panose="02010600030101010101" pitchFamily="2" charset="-122"/>
              </a:rPr>
              <a:t>1000</a:t>
            </a:r>
            <a:r>
              <a:rPr lang="zh-CN" altLang="en-US" sz="2400" b="1" dirty="0">
                <a:solidFill>
                  <a:srgbClr val="000000"/>
                </a:solidFill>
                <a:latin typeface="宋体" panose="02010600030101010101" pitchFamily="2" charset="-122"/>
              </a:rPr>
              <a:t>元</a:t>
            </a:r>
            <a:r>
              <a:rPr lang="zh-CN" altLang="en-US" sz="2400" dirty="0">
                <a:solidFill>
                  <a:srgbClr val="000000"/>
                </a:solidFill>
                <a:latin typeface="宋体" panose="02010600030101010101" pitchFamily="2" charset="-122"/>
              </a:rPr>
              <a:t>。多个符合扣除条件的子女，每个子女均可享受扣除。</a:t>
            </a:r>
            <a:endParaRPr lang="en-US" altLang="zh-CN" sz="2400" dirty="0">
              <a:solidFill>
                <a:srgbClr val="000000"/>
              </a:solidFill>
              <a:latin typeface="宋体" panose="02010600030101010101" pitchFamily="2" charset="-122"/>
            </a:endParaRPr>
          </a:p>
          <a:p>
            <a:pPr>
              <a:spcBef>
                <a:spcPct val="0"/>
              </a:spcBef>
              <a:buFont typeface="Arial" panose="020B0604020202020204" pitchFamily="34" charset="0"/>
              <a:buNone/>
            </a:pPr>
            <a:endParaRPr lang="zh-CN" altLang="en-US" sz="2400" dirty="0">
              <a:solidFill>
                <a:srgbClr val="000000"/>
              </a:solidFill>
              <a:latin typeface="宋体" panose="02010600030101010101" pitchFamily="2" charset="-122"/>
            </a:endParaRPr>
          </a:p>
          <a:p>
            <a:pPr>
              <a:spcBef>
                <a:spcPct val="0"/>
              </a:spcBef>
              <a:buFont typeface="Arial" panose="020B0604020202020204" pitchFamily="34" charset="0"/>
              <a:buNone/>
            </a:pPr>
            <a:r>
              <a:rPr lang="zh-CN" altLang="en-US" sz="2400" dirty="0">
                <a:solidFill>
                  <a:srgbClr val="000000"/>
                </a:solidFill>
                <a:latin typeface="宋体" panose="02010600030101010101" pitchFamily="2" charset="-122"/>
              </a:rPr>
              <a:t>扣除人由父母双方选择确定。既可以由父母</a:t>
            </a:r>
            <a:r>
              <a:rPr lang="zh-CN" altLang="en-US" sz="2400" b="1" dirty="0">
                <a:solidFill>
                  <a:srgbClr val="0000FF"/>
                </a:solidFill>
                <a:latin typeface="宋体" panose="02010600030101010101" pitchFamily="2" charset="-122"/>
              </a:rPr>
              <a:t>一方全额</a:t>
            </a:r>
            <a:r>
              <a:rPr lang="zh-CN" altLang="en-US" sz="2400" dirty="0">
                <a:solidFill>
                  <a:srgbClr val="000000"/>
                </a:solidFill>
                <a:latin typeface="宋体" panose="02010600030101010101" pitchFamily="2" charset="-122"/>
              </a:rPr>
              <a:t>扣除，也可以父母</a:t>
            </a:r>
            <a:r>
              <a:rPr lang="zh-CN" altLang="en-US" sz="2400" b="1" dirty="0">
                <a:solidFill>
                  <a:srgbClr val="0000FF"/>
                </a:solidFill>
                <a:latin typeface="宋体" panose="02010600030101010101" pitchFamily="2" charset="-122"/>
              </a:rPr>
              <a:t>分别</a:t>
            </a:r>
            <a:r>
              <a:rPr lang="zh-CN" altLang="en-US" sz="2400" dirty="0">
                <a:solidFill>
                  <a:srgbClr val="000000"/>
                </a:solidFill>
                <a:latin typeface="宋体" panose="02010600030101010101" pitchFamily="2" charset="-122"/>
              </a:rPr>
              <a:t>扣除</a:t>
            </a:r>
            <a:r>
              <a:rPr lang="en-US" altLang="zh-CN" sz="2400" b="1" dirty="0">
                <a:solidFill>
                  <a:srgbClr val="0000FF"/>
                </a:solidFill>
                <a:latin typeface="宋体" panose="02010600030101010101" pitchFamily="2" charset="-122"/>
              </a:rPr>
              <a:t>50%</a:t>
            </a:r>
            <a:r>
              <a:rPr lang="zh-CN" altLang="en-US" sz="2400" dirty="0">
                <a:solidFill>
                  <a:srgbClr val="000000"/>
                </a:solidFill>
                <a:latin typeface="宋体" panose="02010600030101010101" pitchFamily="2" charset="-122"/>
              </a:rPr>
              <a:t>。</a:t>
            </a:r>
            <a:endParaRPr lang="en-US" altLang="zh-CN" sz="2400" dirty="0">
              <a:solidFill>
                <a:srgbClr val="000000"/>
              </a:solidFill>
              <a:latin typeface="宋体" panose="02010600030101010101" pitchFamily="2" charset="-122"/>
            </a:endParaRPr>
          </a:p>
          <a:p>
            <a:pPr>
              <a:spcBef>
                <a:spcPct val="0"/>
              </a:spcBef>
              <a:buFont typeface="Arial" panose="020B0604020202020204" pitchFamily="34" charset="0"/>
              <a:buNone/>
            </a:pPr>
            <a:endParaRPr lang="zh-CN" altLang="en-US" sz="2400" dirty="0">
              <a:solidFill>
                <a:srgbClr val="000000"/>
              </a:solidFill>
              <a:latin typeface="宋体" panose="02010600030101010101" pitchFamily="2" charset="-122"/>
            </a:endParaRPr>
          </a:p>
          <a:p>
            <a:pPr>
              <a:spcBef>
                <a:spcPct val="0"/>
              </a:spcBef>
              <a:buFont typeface="Arial" panose="020B0604020202020204" pitchFamily="34" charset="0"/>
              <a:buNone/>
            </a:pPr>
            <a:r>
              <a:rPr lang="zh-CN" altLang="en-US" sz="2400" b="1" dirty="0">
                <a:solidFill>
                  <a:srgbClr val="000000"/>
                </a:solidFill>
                <a:latin typeface="宋体" panose="02010600030101010101" pitchFamily="2" charset="-122"/>
              </a:rPr>
              <a:t>扣除方式确定后，一个纳税年度内不能变更</a:t>
            </a:r>
            <a:r>
              <a:rPr lang="zh-CN" altLang="en-US" sz="2800" dirty="0">
                <a:solidFill>
                  <a:srgbClr val="000000"/>
                </a:solidFill>
                <a:latin typeface="宋体" panose="02010600030101010101" pitchFamily="2" charset="-122"/>
              </a:rPr>
              <a:t>。</a:t>
            </a:r>
            <a:endParaRPr lang="zh-CN" altLang="en-US" sz="2800" dirty="0">
              <a:latin typeface="宋体" panose="02010600030101010101" pitchFamily="2" charset="-122"/>
            </a:endParaRPr>
          </a:p>
        </p:txBody>
      </p:sp>
      <p:sp>
        <p:nvSpPr>
          <p:cNvPr id="28"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一、子女教育支出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755533"/>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13"/>
          <p:cNvGrpSpPr/>
          <p:nvPr/>
        </p:nvGrpSpPr>
        <p:grpSpPr bwMode="auto">
          <a:xfrm>
            <a:off x="3267636" y="1326753"/>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4" name="组合 19"/>
          <p:cNvGrpSpPr/>
          <p:nvPr/>
        </p:nvGrpSpPr>
        <p:grpSpPr bwMode="auto">
          <a:xfrm>
            <a:off x="4433887" y="1317709"/>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1" name="矩形 10"/>
          <p:cNvSpPr>
            <a:spLocks noChangeArrowheads="1"/>
          </p:cNvSpPr>
          <p:nvPr/>
        </p:nvSpPr>
        <p:spPr bwMode="auto">
          <a:xfrm>
            <a:off x="160734" y="2312106"/>
            <a:ext cx="418602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FF"/>
                </a:solidFill>
                <a:latin typeface="+mn-ea"/>
              </a:rPr>
              <a:t>学前</a:t>
            </a:r>
            <a:r>
              <a:rPr lang="zh-CN" altLang="en-US" sz="2400" dirty="0">
                <a:solidFill>
                  <a:srgbClr val="000000"/>
                </a:solidFill>
                <a:latin typeface="+mn-ea"/>
              </a:rPr>
              <a:t>教育：子女年满</a:t>
            </a:r>
            <a:r>
              <a:rPr lang="en-US" altLang="zh-CN" sz="2400" dirty="0">
                <a:solidFill>
                  <a:srgbClr val="000000"/>
                </a:solidFill>
                <a:latin typeface="+mn-ea"/>
              </a:rPr>
              <a:t>3</a:t>
            </a:r>
            <a:r>
              <a:rPr lang="zh-CN" altLang="en-US" sz="2400" dirty="0">
                <a:solidFill>
                  <a:srgbClr val="000000"/>
                </a:solidFill>
                <a:latin typeface="+mn-ea"/>
              </a:rPr>
              <a:t>周岁的当月至小学入学前一月</a:t>
            </a: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FF"/>
                </a:solidFill>
                <a:latin typeface="+mn-ea"/>
              </a:rPr>
              <a:t>全日制学历</a:t>
            </a:r>
            <a:r>
              <a:rPr lang="zh-CN" altLang="en-US" sz="2400" dirty="0">
                <a:solidFill>
                  <a:srgbClr val="000000"/>
                </a:solidFill>
                <a:latin typeface="+mn-ea"/>
              </a:rPr>
              <a:t>教育：子女接受义务教育、高中教育、高等教育的入学当月</a:t>
            </a:r>
            <a:r>
              <a:rPr lang="en-US" altLang="zh-CN" sz="2400" dirty="0">
                <a:solidFill>
                  <a:srgbClr val="000000"/>
                </a:solidFill>
                <a:latin typeface="+mn-ea"/>
              </a:rPr>
              <a:t>——</a:t>
            </a:r>
            <a:r>
              <a:rPr lang="zh-CN" altLang="en-US" sz="2400" dirty="0">
                <a:solidFill>
                  <a:srgbClr val="000000"/>
                </a:solidFill>
                <a:latin typeface="+mn-ea"/>
              </a:rPr>
              <a:t>教育结束当月</a:t>
            </a:r>
            <a:endParaRPr lang="en-US" altLang="zh-CN" sz="2400" dirty="0">
              <a:solidFill>
                <a:srgbClr val="000000"/>
              </a:solidFill>
              <a:latin typeface="+mn-ea"/>
            </a:endParaRPr>
          </a:p>
          <a:p>
            <a:pPr>
              <a:spcBef>
                <a:spcPct val="0"/>
              </a:spcBef>
              <a:buFont typeface="Arial" panose="020B0604020202020204" pitchFamily="34" charset="0"/>
              <a:buNone/>
            </a:pP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FF"/>
                </a:solidFill>
                <a:latin typeface="+mn-ea"/>
              </a:rPr>
              <a:t>特别提示</a:t>
            </a:r>
            <a:r>
              <a:rPr lang="zh-CN" altLang="en-US" sz="2400" dirty="0">
                <a:solidFill>
                  <a:srgbClr val="000000"/>
                </a:solidFill>
                <a:latin typeface="+mn-ea"/>
              </a:rPr>
              <a:t>：因病或其他非主观原因休学但学籍继续保留的期间，以及施教机构按规定组织实施的寒暑假等假期，可连续扣除</a:t>
            </a:r>
            <a:endParaRPr lang="zh-CN" altLang="en-US" sz="2400" dirty="0">
              <a:solidFill>
                <a:srgbClr val="000000"/>
              </a:solidFill>
              <a:latin typeface="+mn-ea"/>
            </a:endParaRPr>
          </a:p>
        </p:txBody>
      </p:sp>
      <p:sp>
        <p:nvSpPr>
          <p:cNvPr id="32" name="矩形 11"/>
          <p:cNvSpPr>
            <a:spLocks noChangeArrowheads="1"/>
          </p:cNvSpPr>
          <p:nvPr/>
        </p:nvSpPr>
        <p:spPr bwMode="auto">
          <a:xfrm>
            <a:off x="4441489" y="2299108"/>
            <a:ext cx="4387850" cy="335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pPr>
            <a:r>
              <a:rPr lang="zh-CN" altLang="en-US" sz="2400" dirty="0">
                <a:solidFill>
                  <a:srgbClr val="000000"/>
                </a:solidFill>
                <a:latin typeface="+mn-ea"/>
              </a:rPr>
              <a:t>境内接受教育：不需要特别留存资料</a:t>
            </a:r>
            <a:endParaRPr lang="en-US" altLang="zh-CN" sz="2400" dirty="0">
              <a:solidFill>
                <a:srgbClr val="000000"/>
              </a:solidFill>
              <a:latin typeface="+mn-ea"/>
            </a:endParaRPr>
          </a:p>
          <a:p>
            <a:pPr>
              <a:lnSpc>
                <a:spcPct val="150000"/>
              </a:lnSpc>
              <a:spcBef>
                <a:spcPct val="0"/>
              </a:spcBef>
              <a:buFont typeface="Arial" panose="020B0604020202020204" pitchFamily="34" charset="0"/>
              <a:buNone/>
            </a:pPr>
            <a:endParaRPr lang="zh-CN" altLang="en-US" sz="2400" dirty="0">
              <a:solidFill>
                <a:srgbClr val="000000"/>
              </a:solidFill>
              <a:latin typeface="+mn-ea"/>
            </a:endParaRPr>
          </a:p>
          <a:p>
            <a:pPr>
              <a:lnSpc>
                <a:spcPct val="150000"/>
              </a:lnSpc>
              <a:spcBef>
                <a:spcPct val="0"/>
              </a:spcBef>
              <a:buFont typeface="Arial" panose="020B0604020202020204" pitchFamily="34" charset="0"/>
              <a:buNone/>
            </a:pPr>
            <a:r>
              <a:rPr lang="zh-CN" altLang="en-US" sz="2400" dirty="0">
                <a:solidFill>
                  <a:srgbClr val="000000"/>
                </a:solidFill>
                <a:latin typeface="+mn-ea"/>
              </a:rPr>
              <a:t>境外接受教育：</a:t>
            </a:r>
            <a:r>
              <a:rPr lang="zh-CN" altLang="en-US" sz="2400" dirty="0">
                <a:solidFill>
                  <a:srgbClr val="0000FF"/>
                </a:solidFill>
                <a:latin typeface="+mn-ea"/>
              </a:rPr>
              <a:t>境外学校录取通知书、</a:t>
            </a:r>
            <a:r>
              <a:rPr lang="zh-CN" altLang="en-US" sz="2400" dirty="0">
                <a:solidFill>
                  <a:srgbClr val="000000"/>
                </a:solidFill>
                <a:latin typeface="+mn-ea"/>
              </a:rPr>
              <a:t> </a:t>
            </a:r>
            <a:r>
              <a:rPr lang="zh-CN" altLang="en-US" sz="2400" dirty="0">
                <a:solidFill>
                  <a:srgbClr val="0000FF"/>
                </a:solidFill>
                <a:latin typeface="+mn-ea"/>
              </a:rPr>
              <a:t>留学签证</a:t>
            </a:r>
            <a:r>
              <a:rPr lang="zh-CN" altLang="en-US" sz="2400" dirty="0">
                <a:solidFill>
                  <a:srgbClr val="000000"/>
                </a:solidFill>
                <a:latin typeface="+mn-ea"/>
              </a:rPr>
              <a:t>等相关教育资料</a:t>
            </a:r>
            <a:endParaRPr lang="zh-CN" altLang="en-US" sz="2400" dirty="0">
              <a:solidFill>
                <a:srgbClr val="000000"/>
              </a:solidFill>
              <a:latin typeface="+mn-ea"/>
            </a:endParaRPr>
          </a:p>
        </p:txBody>
      </p:sp>
      <p:sp>
        <p:nvSpPr>
          <p:cNvPr id="21" name="文本框 13"/>
          <p:cNvSpPr>
            <a:spLocks noChangeArrowheads="1"/>
          </p:cNvSpPr>
          <p:nvPr/>
        </p:nvSpPr>
        <p:spPr bwMode="auto">
          <a:xfrm>
            <a:off x="3588284" y="1594366"/>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时间</a:t>
            </a:r>
            <a:endParaRPr lang="zh-CN" altLang="en-US" sz="1800" dirty="0">
              <a:latin typeface="Arial" panose="020B0604020202020204" pitchFamily="34" charset="0"/>
            </a:endParaRPr>
          </a:p>
        </p:txBody>
      </p:sp>
      <p:sp>
        <p:nvSpPr>
          <p:cNvPr id="27" name="文本框 13"/>
          <p:cNvSpPr>
            <a:spLocks noChangeArrowheads="1"/>
          </p:cNvSpPr>
          <p:nvPr/>
        </p:nvSpPr>
        <p:spPr bwMode="auto">
          <a:xfrm>
            <a:off x="4509064" y="1590015"/>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一、子女教育支出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808698"/>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13"/>
          <p:cNvGrpSpPr/>
          <p:nvPr/>
        </p:nvGrpSpPr>
        <p:grpSpPr bwMode="auto">
          <a:xfrm>
            <a:off x="3267636" y="1379918"/>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文本框 13"/>
            <p:cNvSpPr>
              <a:spLocks noChangeArrowheads="1"/>
            </p:cNvSpPr>
            <p:nvPr/>
          </p:nvSpPr>
          <p:spPr bwMode="auto">
            <a:xfrm>
              <a:off x="490064" y="433809"/>
              <a:ext cx="971732" cy="1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条件</a:t>
              </a:r>
              <a:endParaRPr lang="zh-CN" altLang="en-US" sz="1800" dirty="0">
                <a:latin typeface="Arial" panose="020B0604020202020204" pitchFamily="34" charset="0"/>
              </a:endParaRPr>
            </a:p>
          </p:txBody>
        </p:sp>
      </p:grpSp>
      <p:grpSp>
        <p:nvGrpSpPr>
          <p:cNvPr id="4" name="组合 19"/>
          <p:cNvGrpSpPr/>
          <p:nvPr/>
        </p:nvGrpSpPr>
        <p:grpSpPr bwMode="auto">
          <a:xfrm>
            <a:off x="4433887" y="1370874"/>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0" name="文本框 13"/>
          <p:cNvSpPr>
            <a:spLocks noChangeArrowheads="1"/>
          </p:cNvSpPr>
          <p:nvPr/>
        </p:nvSpPr>
        <p:spPr bwMode="auto">
          <a:xfrm>
            <a:off x="4478808" y="1673436"/>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方式</a:t>
            </a:r>
            <a:endParaRPr lang="zh-CN" altLang="en-US" sz="1800" dirty="0">
              <a:latin typeface="Arial" panose="020B0604020202020204" pitchFamily="34" charset="0"/>
            </a:endParaRPr>
          </a:p>
        </p:txBody>
      </p:sp>
      <p:sp>
        <p:nvSpPr>
          <p:cNvPr id="31" name="矩形 10"/>
          <p:cNvSpPr>
            <a:spLocks noChangeArrowheads="1"/>
          </p:cNvSpPr>
          <p:nvPr/>
        </p:nvSpPr>
        <p:spPr bwMode="auto">
          <a:xfrm>
            <a:off x="160734" y="2365271"/>
            <a:ext cx="418602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dirty="0">
                <a:solidFill>
                  <a:srgbClr val="000000"/>
                </a:solidFill>
                <a:latin typeface="+mn-ea"/>
              </a:rPr>
              <a:t>（</a:t>
            </a:r>
            <a:r>
              <a:rPr lang="en-US" altLang="zh-CN" sz="2000" dirty="0">
                <a:solidFill>
                  <a:srgbClr val="000000"/>
                </a:solidFill>
                <a:latin typeface="+mn-ea"/>
              </a:rPr>
              <a:t>1</a:t>
            </a:r>
            <a:r>
              <a:rPr lang="zh-CN" altLang="en-US" sz="2000" dirty="0">
                <a:solidFill>
                  <a:srgbClr val="000000"/>
                </a:solidFill>
                <a:latin typeface="+mn-ea"/>
              </a:rPr>
              <a:t>）学历（学位）继续教育</a:t>
            </a: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a:t>
            </a:r>
            <a:r>
              <a:rPr lang="en-US" altLang="zh-CN" sz="2000" dirty="0">
                <a:solidFill>
                  <a:srgbClr val="000000"/>
                </a:solidFill>
                <a:latin typeface="+mn-ea"/>
              </a:rPr>
              <a:t>2</a:t>
            </a:r>
            <a:r>
              <a:rPr lang="zh-CN" altLang="en-US" sz="2000" dirty="0">
                <a:solidFill>
                  <a:srgbClr val="000000"/>
                </a:solidFill>
                <a:latin typeface="+mn-ea"/>
              </a:rPr>
              <a:t>）技能人员职业资格、</a:t>
            </a: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 专业技术人员职业资格继续教育</a:t>
            </a:r>
            <a:endParaRPr lang="en-US" altLang="zh-CN" sz="2000" dirty="0">
              <a:solidFill>
                <a:srgbClr val="000000"/>
              </a:solidFill>
              <a:latin typeface="+mn-ea"/>
            </a:endParaRPr>
          </a:p>
          <a:p>
            <a:pPr>
              <a:spcBef>
                <a:spcPct val="0"/>
              </a:spcBef>
              <a:buFont typeface="Arial" panose="020B0604020202020204" pitchFamily="34" charset="0"/>
              <a:buNone/>
            </a:pPr>
            <a:endParaRPr lang="en-US" altLang="zh-CN"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职业资格具体范围，以人力资源社会保障部公布的国家职业资格</a:t>
            </a:r>
            <a:r>
              <a:rPr lang="zh-CN" altLang="en-US" sz="2000" dirty="0">
                <a:solidFill>
                  <a:srgbClr val="0000FF"/>
                </a:solidFill>
                <a:latin typeface="+mn-ea"/>
              </a:rPr>
              <a:t>目录</a:t>
            </a:r>
            <a:r>
              <a:rPr lang="zh-CN" altLang="en-US" sz="2000" dirty="0">
                <a:solidFill>
                  <a:srgbClr val="000000"/>
                </a:solidFill>
                <a:latin typeface="+mn-ea"/>
              </a:rPr>
              <a:t>为准</a:t>
            </a:r>
            <a:endParaRPr lang="en-US" altLang="zh-CN" sz="2000" dirty="0">
              <a:solidFill>
                <a:srgbClr val="000000"/>
              </a:solidFill>
              <a:latin typeface="+mn-ea"/>
            </a:endParaRPr>
          </a:p>
          <a:p>
            <a:pPr>
              <a:spcBef>
                <a:spcPct val="0"/>
              </a:spcBef>
              <a:buFont typeface="Arial" panose="020B0604020202020204" pitchFamily="34" charset="0"/>
              <a:buNone/>
            </a:pPr>
            <a:endParaRPr lang="en-US" altLang="zh-CN" sz="2000" dirty="0">
              <a:solidFill>
                <a:srgbClr val="000000"/>
              </a:solidFill>
              <a:latin typeface="+mn-ea"/>
            </a:endParaRPr>
          </a:p>
          <a:p>
            <a:pPr>
              <a:spcBef>
                <a:spcPct val="0"/>
              </a:spcBef>
              <a:buFont typeface="Arial" panose="020B0604020202020204" pitchFamily="34" charset="0"/>
              <a:buNone/>
            </a:pPr>
            <a:r>
              <a:rPr lang="zh-CN" altLang="en-US" sz="2000" dirty="0">
                <a:latin typeface="+mn-ea"/>
              </a:rPr>
              <a:t>不可同时享受多个学历继续教育</a:t>
            </a:r>
            <a:endParaRPr lang="zh-CN" altLang="en-US" sz="2000" dirty="0">
              <a:latin typeface="+mn-ea"/>
            </a:endParaRPr>
          </a:p>
          <a:p>
            <a:pPr>
              <a:spcBef>
                <a:spcPct val="0"/>
              </a:spcBef>
              <a:buFont typeface="Arial" panose="020B0604020202020204" pitchFamily="34" charset="0"/>
              <a:buNone/>
            </a:pPr>
            <a:r>
              <a:rPr lang="zh-CN" altLang="en-US" sz="2000" dirty="0">
                <a:latin typeface="+mn-ea"/>
              </a:rPr>
              <a:t>不可同时享受多个职业资格继续教育</a:t>
            </a:r>
            <a:endParaRPr lang="zh-CN" altLang="en-US" sz="2000" dirty="0">
              <a:latin typeface="+mn-ea"/>
            </a:endParaRPr>
          </a:p>
          <a:p>
            <a:pPr>
              <a:spcBef>
                <a:spcPct val="0"/>
              </a:spcBef>
              <a:buFont typeface="Arial" panose="020B0604020202020204" pitchFamily="34" charset="0"/>
              <a:buNone/>
            </a:pPr>
            <a:r>
              <a:rPr lang="zh-CN" altLang="en-US" sz="2000" dirty="0">
                <a:latin typeface="+mn-ea"/>
              </a:rPr>
              <a:t>可以同时享受学历继续教</a:t>
            </a:r>
            <a:r>
              <a:rPr lang="zh-CN" altLang="en-US" sz="2000" dirty="0">
                <a:latin typeface="+mn-ea"/>
                <a:sym typeface="+mn-ea"/>
              </a:rPr>
              <a:t>育职业资格继续教育</a:t>
            </a:r>
            <a:endParaRPr lang="zh-CN" altLang="en-US" sz="2000" dirty="0">
              <a:latin typeface="+mn-ea"/>
            </a:endParaRPr>
          </a:p>
          <a:p>
            <a:pPr>
              <a:spcBef>
                <a:spcPct val="0"/>
              </a:spcBef>
              <a:buFont typeface="Arial" panose="020B0604020202020204" pitchFamily="34" charset="0"/>
              <a:buNone/>
            </a:pPr>
            <a:endParaRPr lang="zh-CN" altLang="en-US" sz="2200" dirty="0">
              <a:latin typeface="+mn-ea"/>
            </a:endParaRPr>
          </a:p>
          <a:p>
            <a:pPr>
              <a:spcBef>
                <a:spcPct val="0"/>
              </a:spcBef>
              <a:buFont typeface="Arial" panose="020B0604020202020204" pitchFamily="34" charset="0"/>
              <a:buNone/>
            </a:pPr>
            <a:endParaRPr lang="zh-CN" altLang="en-US" sz="1950" dirty="0">
              <a:latin typeface="宋体" panose="02010600030101010101" pitchFamily="2" charset="-122"/>
            </a:endParaRPr>
          </a:p>
        </p:txBody>
      </p:sp>
      <p:sp>
        <p:nvSpPr>
          <p:cNvPr id="32" name="矩形 11"/>
          <p:cNvSpPr>
            <a:spLocks noChangeArrowheads="1"/>
          </p:cNvSpPr>
          <p:nvPr/>
        </p:nvSpPr>
        <p:spPr bwMode="auto">
          <a:xfrm>
            <a:off x="4441489" y="2352272"/>
            <a:ext cx="43878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学历（学位）继续教育：</a:t>
            </a:r>
            <a:r>
              <a:rPr lang="zh-CN" altLang="en-US" sz="2400" dirty="0">
                <a:solidFill>
                  <a:srgbClr val="0000FF"/>
                </a:solidFill>
                <a:latin typeface="+mn-ea"/>
              </a:rPr>
              <a:t>每月</a:t>
            </a:r>
            <a:r>
              <a:rPr lang="en-US" altLang="zh-CN" sz="2400" dirty="0">
                <a:solidFill>
                  <a:srgbClr val="0000FF"/>
                </a:solidFill>
                <a:latin typeface="+mn-ea"/>
              </a:rPr>
              <a:t>400</a:t>
            </a:r>
            <a:r>
              <a:rPr lang="zh-CN" altLang="en-US" sz="2400" dirty="0">
                <a:solidFill>
                  <a:srgbClr val="0000FF"/>
                </a:solidFill>
                <a:latin typeface="+mn-ea"/>
              </a:rPr>
              <a:t>元</a:t>
            </a:r>
            <a:endParaRPr lang="en-US" altLang="zh-CN" sz="2400" dirty="0">
              <a:solidFill>
                <a:srgbClr val="000000"/>
              </a:solidFill>
              <a:latin typeface="+mn-ea"/>
            </a:endParaRPr>
          </a:p>
          <a:p>
            <a:pPr>
              <a:spcBef>
                <a:spcPct val="0"/>
              </a:spcBef>
              <a:buFont typeface="Arial" panose="020B0604020202020204" pitchFamily="34" charset="0"/>
              <a:buNone/>
            </a:pP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职业资格继续教育：</a:t>
            </a:r>
            <a:r>
              <a:rPr lang="en-US" altLang="zh-CN" sz="2400" dirty="0">
                <a:solidFill>
                  <a:srgbClr val="0000FF"/>
                </a:solidFill>
                <a:latin typeface="+mn-ea"/>
              </a:rPr>
              <a:t>3600</a:t>
            </a:r>
            <a:r>
              <a:rPr lang="zh-CN" altLang="en-US" sz="2400" dirty="0">
                <a:solidFill>
                  <a:srgbClr val="0000FF"/>
                </a:solidFill>
                <a:latin typeface="+mn-ea"/>
              </a:rPr>
              <a:t>元</a:t>
            </a:r>
            <a:r>
              <a:rPr lang="en-US" altLang="zh-CN" sz="2400" dirty="0">
                <a:solidFill>
                  <a:srgbClr val="0000FF"/>
                </a:solidFill>
                <a:latin typeface="+mn-ea"/>
              </a:rPr>
              <a:t>/</a:t>
            </a:r>
            <a:r>
              <a:rPr lang="zh-CN" altLang="en-US" sz="2400" dirty="0">
                <a:solidFill>
                  <a:srgbClr val="0000FF"/>
                </a:solidFill>
                <a:latin typeface="+mn-ea"/>
              </a:rPr>
              <a:t>年</a:t>
            </a:r>
            <a:endParaRPr lang="en-US" altLang="zh-CN" sz="2400" dirty="0">
              <a:solidFill>
                <a:srgbClr val="000000"/>
              </a:solidFill>
              <a:latin typeface="+mn-ea"/>
            </a:endParaRPr>
          </a:p>
          <a:p>
            <a:pPr>
              <a:spcBef>
                <a:spcPct val="0"/>
              </a:spcBef>
              <a:buFont typeface="Arial" panose="020B0604020202020204" pitchFamily="34" charset="0"/>
              <a:buNone/>
            </a:pP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FF"/>
                </a:solidFill>
                <a:latin typeface="+mn-ea"/>
              </a:rPr>
              <a:t>例外</a:t>
            </a:r>
            <a:r>
              <a:rPr lang="zh-CN" altLang="en-US" sz="2400" dirty="0">
                <a:solidFill>
                  <a:srgbClr val="000000"/>
                </a:solidFill>
                <a:latin typeface="+mn-ea"/>
              </a:rPr>
              <a:t>：如果子女已就业，且正在接受本科以下学历继续教育，可以由父母选择按照子女教育扣除，也可以由子女本人选择按照继续教育扣除</a:t>
            </a:r>
            <a:endParaRPr lang="en-US" altLang="zh-CN" sz="2400" dirty="0">
              <a:solidFill>
                <a:srgbClr val="000000"/>
              </a:solidFill>
              <a:latin typeface="+mn-ea"/>
            </a:endParaRPr>
          </a:p>
        </p:txBody>
      </p:sp>
      <p:sp>
        <p:nvSpPr>
          <p:cNvPr id="36"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二、继续教育支出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766172"/>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13"/>
          <p:cNvGrpSpPr/>
          <p:nvPr/>
        </p:nvGrpSpPr>
        <p:grpSpPr bwMode="auto">
          <a:xfrm>
            <a:off x="3267636" y="1337392"/>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4" name="组合 19"/>
          <p:cNvGrpSpPr/>
          <p:nvPr/>
        </p:nvGrpSpPr>
        <p:grpSpPr bwMode="auto">
          <a:xfrm>
            <a:off x="4433887" y="1328348"/>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1" name="矩形 10"/>
          <p:cNvSpPr>
            <a:spLocks noChangeArrowheads="1"/>
          </p:cNvSpPr>
          <p:nvPr/>
        </p:nvSpPr>
        <p:spPr bwMode="auto">
          <a:xfrm>
            <a:off x="160734" y="2322744"/>
            <a:ext cx="418602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学历（学位）继续教育：</a:t>
            </a:r>
            <a:endParaRPr lang="en-US" altLang="zh-CN"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入学的当月至教育结束的当月</a:t>
            </a: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同一学历（学位）继续教育的扣除期限最长不能超过</a:t>
            </a:r>
            <a:r>
              <a:rPr lang="en-US" altLang="zh-CN" sz="2400" b="1" dirty="0">
                <a:solidFill>
                  <a:srgbClr val="0000FF"/>
                </a:solidFill>
                <a:latin typeface="+mn-ea"/>
              </a:rPr>
              <a:t>48</a:t>
            </a:r>
            <a:r>
              <a:rPr lang="zh-CN" altLang="en-US" sz="2400" b="1" dirty="0">
                <a:solidFill>
                  <a:srgbClr val="0000FF"/>
                </a:solidFill>
                <a:latin typeface="+mn-ea"/>
              </a:rPr>
              <a:t>个月</a:t>
            </a:r>
            <a:r>
              <a:rPr lang="zh-CN" altLang="en-US" sz="2400" dirty="0">
                <a:solidFill>
                  <a:srgbClr val="000000"/>
                </a:solidFill>
                <a:latin typeface="+mn-ea"/>
              </a:rPr>
              <a:t>。</a:t>
            </a:r>
            <a:endParaRPr lang="en-US" altLang="zh-CN" sz="2400" dirty="0">
              <a:solidFill>
                <a:srgbClr val="000000"/>
              </a:solidFill>
              <a:latin typeface="+mn-ea"/>
            </a:endParaRPr>
          </a:p>
          <a:p>
            <a:pPr>
              <a:spcBef>
                <a:spcPct val="0"/>
              </a:spcBef>
              <a:buFont typeface="Arial" panose="020B0604020202020204" pitchFamily="34" charset="0"/>
              <a:buNone/>
            </a:pP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职业资格继续教育：取得相关职业资格继续教育证书上载明的发证（批准）日期的所属年度，即为可以扣除的年度。</a:t>
            </a:r>
            <a:endParaRPr lang="zh-CN" altLang="en-US" sz="2400" dirty="0">
              <a:solidFill>
                <a:srgbClr val="000000"/>
              </a:solidFill>
              <a:latin typeface="+mn-ea"/>
            </a:endParaRPr>
          </a:p>
        </p:txBody>
      </p:sp>
      <p:sp>
        <p:nvSpPr>
          <p:cNvPr id="32" name="矩形 11"/>
          <p:cNvSpPr>
            <a:spLocks noChangeArrowheads="1"/>
          </p:cNvSpPr>
          <p:nvPr/>
        </p:nvSpPr>
        <p:spPr bwMode="auto">
          <a:xfrm>
            <a:off x="4441489" y="2309746"/>
            <a:ext cx="4387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职业资格继续教育：</a:t>
            </a:r>
            <a:endParaRPr lang="zh-CN" altLang="en-US" sz="2400" dirty="0">
              <a:solidFill>
                <a:srgbClr val="000000"/>
              </a:solidFill>
              <a:latin typeface="+mn-ea"/>
            </a:endParaRPr>
          </a:p>
          <a:p>
            <a:pPr>
              <a:spcBef>
                <a:spcPct val="0"/>
              </a:spcBef>
              <a:buFont typeface="Arial" panose="020B0604020202020204" pitchFamily="34" charset="0"/>
              <a:buNone/>
            </a:pP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技能人员、专业技术人员职业资格</a:t>
            </a:r>
            <a:r>
              <a:rPr lang="zh-CN" altLang="en-US" sz="2400" dirty="0">
                <a:solidFill>
                  <a:srgbClr val="0000FF"/>
                </a:solidFill>
                <a:latin typeface="+mn-ea"/>
              </a:rPr>
              <a:t>证书</a:t>
            </a:r>
            <a:r>
              <a:rPr lang="zh-CN" altLang="en-US" sz="2400" dirty="0">
                <a:solidFill>
                  <a:srgbClr val="000000"/>
                </a:solidFill>
                <a:latin typeface="+mn-ea"/>
              </a:rPr>
              <a:t>等</a:t>
            </a:r>
            <a:endParaRPr lang="zh-CN" altLang="en-US" sz="2400" dirty="0">
              <a:solidFill>
                <a:srgbClr val="000000"/>
              </a:solidFill>
              <a:latin typeface="+mn-ea"/>
            </a:endParaRPr>
          </a:p>
        </p:txBody>
      </p:sp>
      <p:sp>
        <p:nvSpPr>
          <p:cNvPr id="21" name="文本框 13"/>
          <p:cNvSpPr>
            <a:spLocks noChangeArrowheads="1"/>
          </p:cNvSpPr>
          <p:nvPr/>
        </p:nvSpPr>
        <p:spPr bwMode="auto">
          <a:xfrm>
            <a:off x="3588284" y="1605005"/>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时间</a:t>
            </a:r>
            <a:endParaRPr lang="zh-CN" altLang="en-US" sz="1800" dirty="0">
              <a:latin typeface="Arial" panose="020B0604020202020204" pitchFamily="34" charset="0"/>
            </a:endParaRPr>
          </a:p>
        </p:txBody>
      </p:sp>
      <p:sp>
        <p:nvSpPr>
          <p:cNvPr id="27" name="文本框 13"/>
          <p:cNvSpPr>
            <a:spLocks noChangeArrowheads="1"/>
          </p:cNvSpPr>
          <p:nvPr/>
        </p:nvSpPr>
        <p:spPr bwMode="auto">
          <a:xfrm>
            <a:off x="4509064" y="1600654"/>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二、继续教育支出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723645"/>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294865"/>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文本框 13"/>
            <p:cNvSpPr>
              <a:spLocks noChangeArrowheads="1"/>
            </p:cNvSpPr>
            <p:nvPr/>
          </p:nvSpPr>
          <p:spPr bwMode="auto">
            <a:xfrm>
              <a:off x="490064" y="433809"/>
              <a:ext cx="971732" cy="1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条件</a:t>
              </a:r>
              <a:endParaRPr lang="zh-CN" altLang="en-US" sz="1800" dirty="0">
                <a:latin typeface="Arial" panose="020B0604020202020204" pitchFamily="34" charset="0"/>
              </a:endParaRPr>
            </a:p>
          </p:txBody>
        </p:sp>
      </p:grpSp>
      <p:grpSp>
        <p:nvGrpSpPr>
          <p:cNvPr id="3" name="组合 19"/>
          <p:cNvGrpSpPr/>
          <p:nvPr/>
        </p:nvGrpSpPr>
        <p:grpSpPr bwMode="auto">
          <a:xfrm>
            <a:off x="4433887" y="1285821"/>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0" name="文本框 13"/>
          <p:cNvSpPr>
            <a:spLocks noChangeArrowheads="1"/>
          </p:cNvSpPr>
          <p:nvPr/>
        </p:nvSpPr>
        <p:spPr bwMode="auto">
          <a:xfrm>
            <a:off x="4478808" y="158838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方式</a:t>
            </a:r>
            <a:endParaRPr lang="zh-CN" altLang="en-US" sz="1800" dirty="0">
              <a:latin typeface="Arial" panose="020B0604020202020204" pitchFamily="34" charset="0"/>
            </a:endParaRPr>
          </a:p>
        </p:txBody>
      </p:sp>
      <p:sp>
        <p:nvSpPr>
          <p:cNvPr id="31" name="矩形 10"/>
          <p:cNvSpPr>
            <a:spLocks noChangeArrowheads="1"/>
          </p:cNvSpPr>
          <p:nvPr/>
        </p:nvSpPr>
        <p:spPr bwMode="auto">
          <a:xfrm>
            <a:off x="160734" y="2280218"/>
            <a:ext cx="4186028" cy="43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dirty="0">
                <a:solidFill>
                  <a:srgbClr val="000000"/>
                </a:solidFill>
                <a:latin typeface="+mn-ea"/>
              </a:rPr>
              <a:t>本人或者配偶，单独或共同使用商业银行或住房公积金个人住房贷款，为本人或配偶购买中国境内住房，而发生的首套住房贷款利息支出。</a:t>
            </a:r>
            <a:endParaRPr lang="zh-CN" altLang="en-US" sz="2000" dirty="0">
              <a:solidFill>
                <a:srgbClr val="000000"/>
              </a:solidFill>
              <a:latin typeface="+mn-ea"/>
            </a:endParaRPr>
          </a:p>
          <a:p>
            <a:pPr>
              <a:spcBef>
                <a:spcPct val="0"/>
              </a:spcBef>
              <a:buFont typeface="Arial" panose="020B0604020202020204" pitchFamily="34" charset="0"/>
              <a:buNone/>
            </a:pP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b="1" dirty="0">
                <a:solidFill>
                  <a:srgbClr val="0000FF"/>
                </a:solidFill>
                <a:latin typeface="+mn-ea"/>
                <a:sym typeface="黑体" panose="02010609060101010101" pitchFamily="49" charset="-122"/>
              </a:rPr>
              <a:t>首套住房贷款：</a:t>
            </a:r>
            <a:r>
              <a:rPr lang="zh-CN" altLang="zh-CN" sz="2000" b="1" dirty="0">
                <a:solidFill>
                  <a:srgbClr val="0000FF"/>
                </a:solidFill>
                <a:latin typeface="+mn-ea"/>
                <a:sym typeface="黑体" panose="02010609060101010101" pitchFamily="49" charset="-122"/>
              </a:rPr>
              <a:t>享受首套住房贷款利率的住房贷款</a:t>
            </a:r>
            <a:endParaRPr lang="zh-CN" altLang="en-US" sz="2000" b="1" dirty="0">
              <a:solidFill>
                <a:srgbClr val="0000FF"/>
              </a:solidFill>
              <a:latin typeface="+mn-ea"/>
              <a:sym typeface="黑体" panose="02010609060101010101" pitchFamily="49" charset="-122"/>
            </a:endParaRPr>
          </a:p>
          <a:p>
            <a:pPr>
              <a:spcBef>
                <a:spcPct val="0"/>
              </a:spcBef>
              <a:buFont typeface="Arial" panose="020B0604020202020204" pitchFamily="34" charset="0"/>
              <a:buNone/>
            </a:pPr>
            <a:endParaRPr lang="zh-CN" altLang="en-US" sz="2000" dirty="0">
              <a:solidFill>
                <a:srgbClr val="FF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住房贷款利息支出是否符合政策，可查阅贷款合同（协议），或者向办理贷款的</a:t>
            </a:r>
            <a:r>
              <a:rPr lang="zh-CN" altLang="en-US" sz="2000" dirty="0">
                <a:solidFill>
                  <a:srgbClr val="0000FF"/>
                </a:solidFill>
                <a:latin typeface="+mn-ea"/>
              </a:rPr>
              <a:t>银行、住房公积金中心</a:t>
            </a:r>
            <a:r>
              <a:rPr lang="zh-CN" altLang="en-US" sz="2000" dirty="0">
                <a:solidFill>
                  <a:srgbClr val="000000"/>
                </a:solidFill>
                <a:latin typeface="+mn-ea"/>
              </a:rPr>
              <a:t>进行咨询。</a:t>
            </a:r>
            <a:endParaRPr lang="zh-CN" altLang="en-US" sz="2000" dirty="0">
              <a:solidFill>
                <a:srgbClr val="000000"/>
              </a:solidFill>
              <a:latin typeface="+mn-ea"/>
            </a:endParaRPr>
          </a:p>
          <a:p>
            <a:pPr>
              <a:spcBef>
                <a:spcPct val="0"/>
              </a:spcBef>
              <a:buFont typeface="Arial" panose="020B0604020202020204" pitchFamily="34" charset="0"/>
              <a:buNone/>
            </a:pPr>
            <a:endParaRPr lang="zh-CN" altLang="en-US" sz="1950" dirty="0">
              <a:latin typeface="宋体" panose="02010600030101010101" pitchFamily="2" charset="-122"/>
            </a:endParaRPr>
          </a:p>
        </p:txBody>
      </p:sp>
      <p:sp>
        <p:nvSpPr>
          <p:cNvPr id="32" name="矩形 11"/>
          <p:cNvSpPr>
            <a:spLocks noChangeArrowheads="1"/>
          </p:cNvSpPr>
          <p:nvPr/>
        </p:nvSpPr>
        <p:spPr bwMode="auto">
          <a:xfrm>
            <a:off x="4441488" y="2267219"/>
            <a:ext cx="4702512"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rgbClr val="0000FF"/>
                </a:solidFill>
                <a:latin typeface="+mn-ea"/>
              </a:rPr>
              <a:t>每月</a:t>
            </a:r>
            <a:r>
              <a:rPr lang="en-US" altLang="zh-CN" sz="2000" b="1" dirty="0">
                <a:solidFill>
                  <a:srgbClr val="0000FF"/>
                </a:solidFill>
                <a:latin typeface="+mn-ea"/>
              </a:rPr>
              <a:t>1000</a:t>
            </a:r>
            <a:r>
              <a:rPr lang="zh-CN" altLang="en-US" sz="2000" b="1" dirty="0">
                <a:solidFill>
                  <a:srgbClr val="0000FF"/>
                </a:solidFill>
                <a:latin typeface="+mn-ea"/>
              </a:rPr>
              <a:t>元</a:t>
            </a:r>
            <a:r>
              <a:rPr lang="zh-CN" altLang="en-US" sz="2000" dirty="0">
                <a:solidFill>
                  <a:srgbClr val="000000"/>
                </a:solidFill>
                <a:latin typeface="+mn-ea"/>
              </a:rPr>
              <a:t>，扣除期限最长不超过</a:t>
            </a:r>
            <a:r>
              <a:rPr lang="en-US" altLang="zh-CN" sz="2000" b="1" dirty="0">
                <a:solidFill>
                  <a:srgbClr val="0000FF"/>
                </a:solidFill>
                <a:latin typeface="+mn-ea"/>
              </a:rPr>
              <a:t>240</a:t>
            </a:r>
            <a:r>
              <a:rPr lang="zh-CN" altLang="en-US" sz="2000" b="1" dirty="0">
                <a:solidFill>
                  <a:srgbClr val="0000FF"/>
                </a:solidFill>
                <a:latin typeface="+mn-ea"/>
              </a:rPr>
              <a:t>个</a:t>
            </a:r>
            <a:r>
              <a:rPr lang="zh-CN" altLang="en-US" sz="2000" dirty="0">
                <a:solidFill>
                  <a:srgbClr val="0000FF"/>
                </a:solidFill>
                <a:latin typeface="+mn-ea"/>
              </a:rPr>
              <a:t>月</a:t>
            </a:r>
            <a:endParaRPr lang="zh-CN" altLang="en-US" sz="2000" dirty="0">
              <a:solidFill>
                <a:srgbClr val="0000FF"/>
              </a:solidFill>
              <a:latin typeface="+mn-ea"/>
            </a:endParaRPr>
          </a:p>
          <a:p>
            <a:pPr>
              <a:spcBef>
                <a:spcPct val="0"/>
              </a:spcBef>
              <a:buFont typeface="Arial" panose="020B0604020202020204" pitchFamily="34" charset="0"/>
              <a:buNone/>
            </a:pP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扣除人：夫妻双方约定，可以选择由</a:t>
            </a:r>
            <a:r>
              <a:rPr lang="zh-CN" altLang="en-US" sz="2000" dirty="0">
                <a:solidFill>
                  <a:srgbClr val="0000FF"/>
                </a:solidFill>
                <a:latin typeface="+mn-ea"/>
              </a:rPr>
              <a:t>其中一方</a:t>
            </a:r>
            <a:r>
              <a:rPr lang="zh-CN" altLang="en-US" sz="2000" dirty="0">
                <a:solidFill>
                  <a:srgbClr val="000000"/>
                </a:solidFill>
                <a:latin typeface="+mn-ea"/>
              </a:rPr>
              <a:t>扣除。</a:t>
            </a:r>
            <a:endParaRPr lang="en-US" altLang="zh-CN" sz="2000" dirty="0">
              <a:solidFill>
                <a:srgbClr val="000000"/>
              </a:solidFill>
              <a:latin typeface="+mn-ea"/>
            </a:endParaRPr>
          </a:p>
          <a:p>
            <a:pPr>
              <a:spcBef>
                <a:spcPct val="0"/>
              </a:spcBef>
              <a:buFont typeface="Arial" panose="020B0604020202020204" pitchFamily="34" charset="0"/>
              <a:buNone/>
            </a:pPr>
            <a:r>
              <a:rPr lang="zh-CN" altLang="zh-CN" sz="2000" b="1" dirty="0"/>
              <a:t>具体扣除方式在一个纳税年度内不能变更</a:t>
            </a:r>
            <a:r>
              <a:rPr lang="zh-CN" altLang="en-US" sz="2000" b="1" dirty="0"/>
              <a:t>。</a:t>
            </a:r>
            <a:endParaRPr lang="en-US" altLang="zh-CN" sz="2000" b="1" dirty="0">
              <a:solidFill>
                <a:srgbClr val="000000"/>
              </a:solidFill>
              <a:latin typeface="+mn-ea"/>
            </a:endParaRPr>
          </a:p>
          <a:p>
            <a:pPr>
              <a:spcBef>
                <a:spcPct val="0"/>
              </a:spcBef>
              <a:buFont typeface="Arial" panose="020B0604020202020204" pitchFamily="34" charset="0"/>
              <a:buNone/>
            </a:pP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纳税人及其配偶</a:t>
            </a:r>
            <a:r>
              <a:rPr lang="zh-CN" altLang="en-US" sz="2000" dirty="0">
                <a:solidFill>
                  <a:srgbClr val="0000FF"/>
                </a:solidFill>
                <a:latin typeface="+mn-ea"/>
              </a:rPr>
              <a:t>婚前各自购买</a:t>
            </a:r>
            <a:r>
              <a:rPr lang="zh-CN" altLang="en-US" sz="2000" dirty="0">
                <a:solidFill>
                  <a:srgbClr val="000000"/>
                </a:solidFill>
                <a:latin typeface="+mn-ea"/>
              </a:rPr>
              <a:t>住房发生首套住房贷款的，婚后可以选择一方的住房，由贷款人按照</a:t>
            </a:r>
            <a:r>
              <a:rPr lang="zh-CN" altLang="en-US" sz="2000" dirty="0">
                <a:solidFill>
                  <a:srgbClr val="0000FF"/>
                </a:solidFill>
                <a:latin typeface="+mn-ea"/>
              </a:rPr>
              <a:t>每月</a:t>
            </a:r>
            <a:r>
              <a:rPr lang="en-US" altLang="zh-CN" sz="2000" dirty="0">
                <a:solidFill>
                  <a:srgbClr val="0000FF"/>
                </a:solidFill>
                <a:latin typeface="+mn-ea"/>
              </a:rPr>
              <a:t>1000</a:t>
            </a:r>
            <a:r>
              <a:rPr lang="zh-CN" altLang="en-US" sz="2000" dirty="0">
                <a:solidFill>
                  <a:srgbClr val="0000FF"/>
                </a:solidFill>
                <a:latin typeface="+mn-ea"/>
              </a:rPr>
              <a:t>元</a:t>
            </a:r>
            <a:r>
              <a:rPr lang="zh-CN" altLang="en-US" sz="2000" dirty="0">
                <a:solidFill>
                  <a:srgbClr val="000000"/>
                </a:solidFill>
                <a:latin typeface="+mn-ea"/>
              </a:rPr>
              <a:t>扣除；或者由夫妻双方</a:t>
            </a:r>
            <a:r>
              <a:rPr lang="zh-CN" altLang="en-US" sz="2000" dirty="0">
                <a:solidFill>
                  <a:srgbClr val="0000FF"/>
                </a:solidFill>
                <a:latin typeface="+mn-ea"/>
              </a:rPr>
              <a:t>分别按照每月</a:t>
            </a:r>
            <a:r>
              <a:rPr lang="en-US" altLang="zh-CN" sz="2000" dirty="0">
                <a:solidFill>
                  <a:srgbClr val="0000FF"/>
                </a:solidFill>
                <a:latin typeface="+mn-ea"/>
              </a:rPr>
              <a:t>500</a:t>
            </a:r>
            <a:r>
              <a:rPr lang="zh-CN" altLang="en-US" sz="2000" dirty="0">
                <a:solidFill>
                  <a:srgbClr val="0000FF"/>
                </a:solidFill>
                <a:latin typeface="+mn-ea"/>
              </a:rPr>
              <a:t>元</a:t>
            </a:r>
            <a:r>
              <a:rPr lang="zh-CN" altLang="en-US" sz="2000" dirty="0">
                <a:solidFill>
                  <a:srgbClr val="000000"/>
                </a:solidFill>
                <a:latin typeface="+mn-ea"/>
              </a:rPr>
              <a:t>对各自发生的住房贷款利息支出扣除。</a:t>
            </a:r>
            <a:endParaRPr lang="zh-CN" altLang="en-US" sz="2000" dirty="0">
              <a:solidFill>
                <a:srgbClr val="000000"/>
              </a:solidFill>
              <a:latin typeface="+mn-ea"/>
            </a:endParaRPr>
          </a:p>
          <a:p>
            <a:pPr>
              <a:spcBef>
                <a:spcPct val="0"/>
              </a:spcBef>
              <a:buFont typeface="Arial" panose="020B0604020202020204" pitchFamily="34" charset="0"/>
              <a:buNone/>
            </a:pPr>
            <a:endParaRPr lang="zh-CN" altLang="en-US" sz="1800" dirty="0">
              <a:latin typeface="+mn-ea"/>
            </a:endParaRPr>
          </a:p>
        </p:txBody>
      </p:sp>
      <p:sp>
        <p:nvSpPr>
          <p:cNvPr id="27" name="文本框 67"/>
          <p:cNvSpPr>
            <a:spLocks noChangeArrowheads="1"/>
          </p:cNvSpPr>
          <p:nvPr/>
        </p:nvSpPr>
        <p:spPr bwMode="auto">
          <a:xfrm>
            <a:off x="7834517" y="1243735"/>
            <a:ext cx="839013" cy="9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 typeface="Arial" panose="020B0604020202020204" pitchFamily="34" charset="0"/>
              <a:buNone/>
            </a:pPr>
            <a:r>
              <a:rPr lang="zh-CN" altLang="en-US" sz="2800" b="1" baseline="-3000" dirty="0">
                <a:solidFill>
                  <a:schemeClr val="bg1"/>
                </a:solidFill>
                <a:latin typeface="Arial" panose="020B0604020202020204" pitchFamily="34" charset="0"/>
                <a:ea typeface="微软雅黑" panose="020B0503020204020204" pitchFamily="34" charset="-122"/>
                <a:sym typeface="Arial" panose="020B0604020202020204" pitchFamily="34" charset="0"/>
              </a:rPr>
              <a:t>继续教育</a:t>
            </a:r>
            <a:endParaRPr lang="zh-CN" altLang="en-US" sz="1800" dirty="0">
              <a:latin typeface="Arial" panose="020B0604020202020204" pitchFamily="34" charset="0"/>
            </a:endParaRPr>
          </a:p>
        </p:txBody>
      </p:sp>
      <p:sp>
        <p:nvSpPr>
          <p:cNvPr id="21"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三、住房贷款利息支出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776805"/>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348025"/>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 name="组合 19"/>
          <p:cNvGrpSpPr/>
          <p:nvPr/>
        </p:nvGrpSpPr>
        <p:grpSpPr bwMode="auto">
          <a:xfrm>
            <a:off x="4433887" y="1338981"/>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1" name="矩形 10"/>
          <p:cNvSpPr>
            <a:spLocks noChangeArrowheads="1"/>
          </p:cNvSpPr>
          <p:nvPr/>
        </p:nvSpPr>
        <p:spPr bwMode="auto">
          <a:xfrm>
            <a:off x="160734" y="2837640"/>
            <a:ext cx="41860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Arial" panose="020B0604020202020204" pitchFamily="34" charset="0"/>
              </a:rPr>
              <a:t>贷款合同约定开始还款的当月</a:t>
            </a:r>
            <a:r>
              <a:rPr lang="en-US" altLang="zh-CN" sz="2400" dirty="0">
                <a:solidFill>
                  <a:srgbClr val="000000"/>
                </a:solidFill>
              </a:rPr>
              <a:t>——</a:t>
            </a:r>
            <a:r>
              <a:rPr lang="zh-CN" altLang="en-US" sz="2400" dirty="0">
                <a:solidFill>
                  <a:srgbClr val="000000"/>
                </a:solidFill>
                <a:latin typeface="Arial" panose="020B0604020202020204" pitchFamily="34" charset="0"/>
              </a:rPr>
              <a:t>贷款全部归还或贷款合同终止的当月</a:t>
            </a:r>
            <a:endParaRPr lang="zh-CN" altLang="en-US" sz="2400" dirty="0">
              <a:solidFill>
                <a:srgbClr val="000000"/>
              </a:solidFill>
              <a:latin typeface="Arial" panose="020B0604020202020204" pitchFamily="34" charset="0"/>
            </a:endParaRPr>
          </a:p>
          <a:p>
            <a:pPr>
              <a:spcBef>
                <a:spcPct val="0"/>
              </a:spcBef>
              <a:buFont typeface="Arial" panose="020B0604020202020204" pitchFamily="34" charset="0"/>
              <a:buNone/>
            </a:pPr>
            <a:endParaRPr lang="zh-CN" altLang="en-US" sz="2400" dirty="0">
              <a:solidFill>
                <a:srgbClr val="000000"/>
              </a:solidFill>
              <a:latin typeface="Arial" panose="020B0604020202020204" pitchFamily="34" charset="0"/>
            </a:endParaRPr>
          </a:p>
          <a:p>
            <a:pPr>
              <a:spcBef>
                <a:spcPct val="0"/>
              </a:spcBef>
              <a:buFont typeface="Arial" panose="020B0604020202020204" pitchFamily="34" charset="0"/>
              <a:buNone/>
            </a:pPr>
            <a:r>
              <a:rPr lang="zh-CN" altLang="en-US" sz="2400" dirty="0">
                <a:solidFill>
                  <a:srgbClr val="000000"/>
                </a:solidFill>
                <a:latin typeface="Arial" panose="020B0604020202020204" pitchFamily="34" charset="0"/>
              </a:rPr>
              <a:t>但扣除期限最长不得超过</a:t>
            </a:r>
            <a:r>
              <a:rPr lang="en-US" altLang="zh-CN" sz="2400" b="1" dirty="0">
                <a:solidFill>
                  <a:srgbClr val="000000"/>
                </a:solidFill>
              </a:rPr>
              <a:t>240</a:t>
            </a:r>
            <a:r>
              <a:rPr lang="zh-CN" altLang="en-US" sz="2400" b="1" dirty="0">
                <a:solidFill>
                  <a:srgbClr val="000000"/>
                </a:solidFill>
                <a:latin typeface="Arial" panose="020B0604020202020204" pitchFamily="34" charset="0"/>
              </a:rPr>
              <a:t>个月</a:t>
            </a:r>
            <a:endParaRPr lang="zh-CN" altLang="en-US" sz="2400" b="1" dirty="0">
              <a:solidFill>
                <a:srgbClr val="000000"/>
              </a:solidFill>
              <a:latin typeface="Arial" panose="020B0604020202020204" pitchFamily="34" charset="0"/>
            </a:endParaRPr>
          </a:p>
        </p:txBody>
      </p:sp>
      <p:sp>
        <p:nvSpPr>
          <p:cNvPr id="32" name="矩形 11"/>
          <p:cNvSpPr>
            <a:spLocks noChangeArrowheads="1"/>
          </p:cNvSpPr>
          <p:nvPr/>
        </p:nvSpPr>
        <p:spPr bwMode="auto">
          <a:xfrm>
            <a:off x="4441489" y="3086860"/>
            <a:ext cx="4387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FF"/>
                </a:solidFill>
                <a:latin typeface="Arial" panose="020B0604020202020204" pitchFamily="34" charset="0"/>
              </a:rPr>
              <a:t>住房贷款合同</a:t>
            </a:r>
            <a:endParaRPr lang="zh-CN" altLang="en-US" sz="2400" dirty="0">
              <a:solidFill>
                <a:srgbClr val="0000FF"/>
              </a:solidFill>
              <a:latin typeface="Arial" panose="020B0604020202020204" pitchFamily="34" charset="0"/>
            </a:endParaRPr>
          </a:p>
          <a:p>
            <a:pPr>
              <a:spcBef>
                <a:spcPct val="0"/>
              </a:spcBef>
              <a:buFont typeface="Arial" panose="020B0604020202020204" pitchFamily="34" charset="0"/>
              <a:buNone/>
            </a:pPr>
            <a:r>
              <a:rPr lang="zh-CN" altLang="en-US" sz="2400" dirty="0">
                <a:solidFill>
                  <a:srgbClr val="0000FF"/>
                </a:solidFill>
                <a:latin typeface="Arial" panose="020B0604020202020204" pitchFamily="34" charset="0"/>
              </a:rPr>
              <a:t>贷款还款支出凭证</a:t>
            </a:r>
            <a:r>
              <a:rPr lang="zh-CN" altLang="en-US" sz="2400" dirty="0">
                <a:solidFill>
                  <a:srgbClr val="000000"/>
                </a:solidFill>
                <a:latin typeface="Arial" panose="020B0604020202020204" pitchFamily="34" charset="0"/>
              </a:rPr>
              <a:t>等</a:t>
            </a:r>
            <a:endParaRPr lang="zh-CN" altLang="en-US" sz="2400" dirty="0">
              <a:latin typeface="Arial" panose="020B0604020202020204" pitchFamily="34" charset="0"/>
            </a:endParaRPr>
          </a:p>
        </p:txBody>
      </p:sp>
      <p:sp>
        <p:nvSpPr>
          <p:cNvPr id="21" name="文本框 13"/>
          <p:cNvSpPr>
            <a:spLocks noChangeArrowheads="1"/>
          </p:cNvSpPr>
          <p:nvPr/>
        </p:nvSpPr>
        <p:spPr bwMode="auto">
          <a:xfrm>
            <a:off x="3588284" y="1615638"/>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时间</a:t>
            </a:r>
            <a:endParaRPr lang="zh-CN" altLang="en-US" sz="1800" dirty="0">
              <a:latin typeface="Arial" panose="020B0604020202020204" pitchFamily="34" charset="0"/>
            </a:endParaRPr>
          </a:p>
        </p:txBody>
      </p:sp>
      <p:sp>
        <p:nvSpPr>
          <p:cNvPr id="27" name="文本框 13"/>
          <p:cNvSpPr>
            <a:spLocks noChangeArrowheads="1"/>
          </p:cNvSpPr>
          <p:nvPr/>
        </p:nvSpPr>
        <p:spPr bwMode="auto">
          <a:xfrm>
            <a:off x="4509064" y="1611287"/>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三、住房贷款利息支出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851228"/>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422448"/>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文本框 13"/>
            <p:cNvSpPr>
              <a:spLocks noChangeArrowheads="1"/>
            </p:cNvSpPr>
            <p:nvPr/>
          </p:nvSpPr>
          <p:spPr bwMode="auto">
            <a:xfrm>
              <a:off x="490064" y="433809"/>
              <a:ext cx="971732" cy="1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条件</a:t>
              </a:r>
              <a:endParaRPr lang="zh-CN" altLang="en-US" sz="1800" dirty="0">
                <a:latin typeface="Arial" panose="020B0604020202020204" pitchFamily="34" charset="0"/>
              </a:endParaRPr>
            </a:p>
          </p:txBody>
        </p:sp>
      </p:grpSp>
      <p:grpSp>
        <p:nvGrpSpPr>
          <p:cNvPr id="3" name="组合 19"/>
          <p:cNvGrpSpPr/>
          <p:nvPr/>
        </p:nvGrpSpPr>
        <p:grpSpPr bwMode="auto">
          <a:xfrm>
            <a:off x="4433887" y="1413404"/>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0" name="文本框 13"/>
          <p:cNvSpPr>
            <a:spLocks noChangeArrowheads="1"/>
          </p:cNvSpPr>
          <p:nvPr/>
        </p:nvSpPr>
        <p:spPr bwMode="auto">
          <a:xfrm>
            <a:off x="4478808" y="1715966"/>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方式</a:t>
            </a:r>
            <a:endParaRPr lang="zh-CN" altLang="en-US" sz="1800" dirty="0">
              <a:latin typeface="Arial" panose="020B0604020202020204" pitchFamily="34" charset="0"/>
            </a:endParaRPr>
          </a:p>
        </p:txBody>
      </p:sp>
      <p:sp>
        <p:nvSpPr>
          <p:cNvPr id="31" name="矩形 10"/>
          <p:cNvSpPr>
            <a:spLocks noChangeArrowheads="1"/>
          </p:cNvSpPr>
          <p:nvPr/>
        </p:nvSpPr>
        <p:spPr bwMode="auto">
          <a:xfrm>
            <a:off x="160734" y="2407801"/>
            <a:ext cx="4186028"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同时符合以下条件：</a:t>
            </a: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a:t>
            </a:r>
            <a:r>
              <a:rPr lang="en-US" altLang="zh-CN" sz="2400" dirty="0">
                <a:solidFill>
                  <a:srgbClr val="000000"/>
                </a:solidFill>
                <a:latin typeface="+mn-ea"/>
              </a:rPr>
              <a:t>1</a:t>
            </a:r>
            <a:r>
              <a:rPr lang="zh-CN" altLang="en-US" sz="2400" dirty="0">
                <a:solidFill>
                  <a:srgbClr val="000000"/>
                </a:solidFill>
                <a:latin typeface="+mn-ea"/>
              </a:rPr>
              <a:t>）本人及配偶在主要工作的城市没有自有住房；</a:t>
            </a: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a:t>
            </a:r>
            <a:r>
              <a:rPr lang="en-US" altLang="zh-CN" sz="2400" dirty="0">
                <a:solidFill>
                  <a:srgbClr val="000000"/>
                </a:solidFill>
                <a:latin typeface="+mn-ea"/>
              </a:rPr>
              <a:t>2</a:t>
            </a:r>
            <a:r>
              <a:rPr lang="zh-CN" altLang="en-US" sz="2400" dirty="0">
                <a:solidFill>
                  <a:srgbClr val="000000"/>
                </a:solidFill>
                <a:latin typeface="+mn-ea"/>
              </a:rPr>
              <a:t>）已经实际发生了住房租金支出；</a:t>
            </a: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a:t>
            </a:r>
            <a:r>
              <a:rPr lang="en-US" altLang="zh-CN" sz="2400" dirty="0">
                <a:solidFill>
                  <a:srgbClr val="000000"/>
                </a:solidFill>
                <a:latin typeface="+mn-ea"/>
              </a:rPr>
              <a:t>3</a:t>
            </a:r>
            <a:r>
              <a:rPr lang="zh-CN" altLang="en-US" sz="2400" dirty="0">
                <a:solidFill>
                  <a:srgbClr val="000000"/>
                </a:solidFill>
                <a:latin typeface="+mn-ea"/>
              </a:rPr>
              <a:t>）本人及配偶在</a:t>
            </a:r>
            <a:r>
              <a:rPr lang="zh-CN" altLang="en-US" sz="2400" b="1" dirty="0">
                <a:solidFill>
                  <a:srgbClr val="000000"/>
                </a:solidFill>
                <a:latin typeface="+mn-ea"/>
              </a:rPr>
              <a:t>同一纳税年度</a:t>
            </a:r>
            <a:r>
              <a:rPr lang="zh-CN" altLang="en-US" sz="2400" dirty="0">
                <a:solidFill>
                  <a:srgbClr val="000000"/>
                </a:solidFill>
                <a:latin typeface="+mn-ea"/>
              </a:rPr>
              <a:t>内，没有享受住房贷款利息专项附加扣除政策。也就是说，</a:t>
            </a:r>
            <a:r>
              <a:rPr lang="zh-CN" altLang="en-US" sz="2400" b="1" dirty="0">
                <a:solidFill>
                  <a:srgbClr val="000000"/>
                </a:solidFill>
                <a:latin typeface="+mn-ea"/>
              </a:rPr>
              <a:t>住房贷款利息与住房租金两项扣除政策</a:t>
            </a:r>
            <a:r>
              <a:rPr lang="zh-CN" altLang="en-US" sz="2400" b="1" dirty="0">
                <a:solidFill>
                  <a:srgbClr val="0000FF"/>
                </a:solidFill>
                <a:latin typeface="+mn-ea"/>
              </a:rPr>
              <a:t>只能享受其中一项</a:t>
            </a:r>
            <a:r>
              <a:rPr lang="zh-CN" altLang="en-US" sz="2400" b="1" dirty="0">
                <a:solidFill>
                  <a:srgbClr val="000000"/>
                </a:solidFill>
                <a:latin typeface="+mn-ea"/>
              </a:rPr>
              <a:t>，不能同时享受</a:t>
            </a:r>
            <a:r>
              <a:rPr lang="zh-CN" altLang="en-US" sz="2400" dirty="0">
                <a:solidFill>
                  <a:srgbClr val="000000"/>
                </a:solidFill>
                <a:latin typeface="+mn-ea"/>
              </a:rPr>
              <a:t>。</a:t>
            </a:r>
            <a:endParaRPr lang="zh-CN" altLang="en-US" sz="2400" dirty="0">
              <a:latin typeface="+mn-ea"/>
            </a:endParaRPr>
          </a:p>
          <a:p>
            <a:pPr>
              <a:spcBef>
                <a:spcPct val="0"/>
              </a:spcBef>
              <a:buFont typeface="Arial" panose="020B0604020202020204" pitchFamily="34" charset="0"/>
              <a:buNone/>
            </a:pPr>
            <a:endParaRPr lang="zh-CN" altLang="en-US" sz="1950" dirty="0">
              <a:latin typeface="宋体" panose="02010600030101010101" pitchFamily="2" charset="-122"/>
            </a:endParaRPr>
          </a:p>
        </p:txBody>
      </p:sp>
      <p:sp>
        <p:nvSpPr>
          <p:cNvPr id="32" name="矩形 11"/>
          <p:cNvSpPr>
            <a:spLocks noChangeArrowheads="1"/>
          </p:cNvSpPr>
          <p:nvPr/>
        </p:nvSpPr>
        <p:spPr bwMode="auto">
          <a:xfrm>
            <a:off x="4441488" y="2394802"/>
            <a:ext cx="470251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dirty="0">
                <a:solidFill>
                  <a:srgbClr val="000000"/>
                </a:solidFill>
                <a:latin typeface="+mn-ea"/>
              </a:rPr>
              <a:t>（</a:t>
            </a:r>
            <a:r>
              <a:rPr lang="en-US" altLang="zh-CN" sz="2000" dirty="0">
                <a:solidFill>
                  <a:srgbClr val="000000"/>
                </a:solidFill>
                <a:latin typeface="+mn-ea"/>
              </a:rPr>
              <a:t>1</a:t>
            </a:r>
            <a:r>
              <a:rPr lang="zh-CN" altLang="en-US" sz="2000" dirty="0">
                <a:solidFill>
                  <a:srgbClr val="000000"/>
                </a:solidFill>
                <a:latin typeface="+mn-ea"/>
              </a:rPr>
              <a:t>）</a:t>
            </a:r>
            <a:r>
              <a:rPr lang="zh-CN" altLang="en-US" sz="2000" b="1" dirty="0">
                <a:solidFill>
                  <a:srgbClr val="000000"/>
                </a:solidFill>
                <a:latin typeface="+mn-ea"/>
              </a:rPr>
              <a:t>直辖市、省会市、计划单列市以及国务院确定的其他城市：</a:t>
            </a:r>
            <a:r>
              <a:rPr lang="zh-CN" altLang="en-US" sz="2000" b="1" dirty="0">
                <a:solidFill>
                  <a:srgbClr val="0000FF"/>
                </a:solidFill>
                <a:latin typeface="+mn-ea"/>
              </a:rPr>
              <a:t>每月</a:t>
            </a:r>
            <a:r>
              <a:rPr lang="en-US" altLang="zh-CN" sz="2000" b="1" dirty="0">
                <a:solidFill>
                  <a:srgbClr val="0000FF"/>
                </a:solidFill>
                <a:latin typeface="+mn-ea"/>
              </a:rPr>
              <a:t>1500</a:t>
            </a:r>
            <a:r>
              <a:rPr lang="zh-CN" altLang="en-US" sz="2000" b="1" dirty="0">
                <a:solidFill>
                  <a:srgbClr val="0000FF"/>
                </a:solidFill>
                <a:latin typeface="+mn-ea"/>
              </a:rPr>
              <a:t>元</a:t>
            </a:r>
            <a:r>
              <a:rPr lang="zh-CN" altLang="en-US" sz="2000" dirty="0">
                <a:solidFill>
                  <a:srgbClr val="000000"/>
                </a:solidFill>
                <a:latin typeface="+mn-ea"/>
              </a:rPr>
              <a:t>；</a:t>
            </a:r>
            <a:endParaRPr lang="en-US" altLang="zh-CN"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a:t>
            </a:r>
            <a:r>
              <a:rPr lang="en-US" altLang="zh-CN" sz="2000" dirty="0">
                <a:solidFill>
                  <a:srgbClr val="000000"/>
                </a:solidFill>
                <a:latin typeface="+mn-ea"/>
              </a:rPr>
              <a:t>2</a:t>
            </a:r>
            <a:r>
              <a:rPr lang="zh-CN" altLang="en-US" sz="2000" dirty="0">
                <a:solidFill>
                  <a:srgbClr val="000000"/>
                </a:solidFill>
                <a:latin typeface="+mn-ea"/>
              </a:rPr>
              <a:t>）除上述城市以外的市辖区户籍人口超过</a:t>
            </a:r>
            <a:r>
              <a:rPr lang="en-US" altLang="zh-CN" sz="2000" dirty="0">
                <a:solidFill>
                  <a:srgbClr val="000000"/>
                </a:solidFill>
                <a:latin typeface="+mn-ea"/>
              </a:rPr>
              <a:t>100</a:t>
            </a:r>
            <a:r>
              <a:rPr lang="zh-CN" altLang="en-US" sz="2000" dirty="0">
                <a:solidFill>
                  <a:srgbClr val="000000"/>
                </a:solidFill>
                <a:latin typeface="+mn-ea"/>
              </a:rPr>
              <a:t>万人的城市：</a:t>
            </a:r>
            <a:r>
              <a:rPr lang="zh-CN" altLang="en-US" sz="2000" dirty="0">
                <a:solidFill>
                  <a:srgbClr val="0000FF"/>
                </a:solidFill>
                <a:latin typeface="+mn-ea"/>
              </a:rPr>
              <a:t>每月</a:t>
            </a:r>
            <a:r>
              <a:rPr lang="en-US" altLang="zh-CN" sz="2000" dirty="0">
                <a:solidFill>
                  <a:srgbClr val="0000FF"/>
                </a:solidFill>
                <a:latin typeface="+mn-ea"/>
              </a:rPr>
              <a:t>1100</a:t>
            </a:r>
            <a:r>
              <a:rPr lang="zh-CN" altLang="en-US" sz="2000" dirty="0">
                <a:solidFill>
                  <a:srgbClr val="0000FF"/>
                </a:solidFill>
                <a:latin typeface="+mn-ea"/>
              </a:rPr>
              <a:t>元</a:t>
            </a:r>
            <a:r>
              <a:rPr lang="zh-CN" altLang="en-US" sz="2000" dirty="0">
                <a:solidFill>
                  <a:srgbClr val="000000"/>
                </a:solidFill>
                <a:latin typeface="+mn-ea"/>
              </a:rPr>
              <a:t>；</a:t>
            </a:r>
            <a:endParaRPr lang="en-US" altLang="zh-CN"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a:t>
            </a:r>
            <a:r>
              <a:rPr lang="en-US" altLang="zh-CN" sz="2000" dirty="0">
                <a:solidFill>
                  <a:srgbClr val="000000"/>
                </a:solidFill>
                <a:latin typeface="+mn-ea"/>
              </a:rPr>
              <a:t>3</a:t>
            </a:r>
            <a:r>
              <a:rPr lang="zh-CN" altLang="en-US" sz="2000" dirty="0">
                <a:solidFill>
                  <a:srgbClr val="000000"/>
                </a:solidFill>
                <a:latin typeface="+mn-ea"/>
              </a:rPr>
              <a:t>）除上述城市以外的，市辖区户籍人口不超过</a:t>
            </a:r>
            <a:r>
              <a:rPr lang="en-US" altLang="zh-CN" sz="2000" dirty="0">
                <a:solidFill>
                  <a:srgbClr val="000000"/>
                </a:solidFill>
                <a:latin typeface="+mn-ea"/>
              </a:rPr>
              <a:t>100</a:t>
            </a:r>
            <a:r>
              <a:rPr lang="zh-CN" altLang="en-US" sz="2000" dirty="0">
                <a:solidFill>
                  <a:srgbClr val="000000"/>
                </a:solidFill>
                <a:latin typeface="+mn-ea"/>
              </a:rPr>
              <a:t>万人（含）的城市：</a:t>
            </a:r>
            <a:r>
              <a:rPr lang="zh-CN" altLang="en-US" sz="2000" dirty="0">
                <a:solidFill>
                  <a:srgbClr val="0000FF"/>
                </a:solidFill>
                <a:latin typeface="+mn-ea"/>
              </a:rPr>
              <a:t>每月</a:t>
            </a:r>
            <a:r>
              <a:rPr lang="en-US" altLang="zh-CN" sz="2000" dirty="0">
                <a:solidFill>
                  <a:srgbClr val="0000FF"/>
                </a:solidFill>
                <a:latin typeface="+mn-ea"/>
              </a:rPr>
              <a:t>800</a:t>
            </a:r>
            <a:r>
              <a:rPr lang="zh-CN" altLang="en-US" sz="2000" dirty="0">
                <a:solidFill>
                  <a:srgbClr val="0000FF"/>
                </a:solidFill>
                <a:latin typeface="+mn-ea"/>
              </a:rPr>
              <a:t>元</a:t>
            </a:r>
            <a:r>
              <a:rPr lang="zh-CN" altLang="en-US" sz="2000" dirty="0">
                <a:solidFill>
                  <a:srgbClr val="000000"/>
                </a:solidFill>
                <a:latin typeface="+mn-ea"/>
              </a:rPr>
              <a:t>。</a:t>
            </a:r>
            <a:endParaRPr lang="en-US" altLang="zh-CN" sz="2000" dirty="0">
              <a:solidFill>
                <a:srgbClr val="000000"/>
              </a:solidFill>
              <a:latin typeface="+mn-ea"/>
            </a:endParaRPr>
          </a:p>
          <a:p>
            <a:pPr>
              <a:spcBef>
                <a:spcPct val="0"/>
              </a:spcBef>
              <a:buFont typeface="Arial" panose="020B0604020202020204" pitchFamily="34" charset="0"/>
              <a:buNone/>
            </a:pP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FF"/>
                </a:solidFill>
                <a:latin typeface="+mn-ea"/>
              </a:rPr>
              <a:t>谁来扣</a:t>
            </a:r>
            <a:r>
              <a:rPr lang="zh-CN" altLang="en-US" sz="2000" dirty="0">
                <a:solidFill>
                  <a:srgbClr val="000000"/>
                </a:solidFill>
                <a:latin typeface="+mn-ea"/>
              </a:rPr>
              <a:t>：</a:t>
            </a: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如夫妻双方主要工作城市相同的，只能由一方扣除，且为签订租赁住房合同的承租人来扣除；</a:t>
            </a:r>
            <a:endParaRPr lang="zh-CN" altLang="en-US" sz="2000" dirty="0">
              <a:solidFill>
                <a:srgbClr val="000000"/>
              </a:solidFill>
              <a:latin typeface="+mn-ea"/>
            </a:endParaRPr>
          </a:p>
          <a:p>
            <a:pPr>
              <a:spcBef>
                <a:spcPct val="0"/>
              </a:spcBef>
              <a:buFont typeface="Arial" panose="020B0604020202020204" pitchFamily="34" charset="0"/>
              <a:buNone/>
            </a:pPr>
            <a:r>
              <a:rPr lang="zh-CN" altLang="en-US" sz="2000" dirty="0">
                <a:solidFill>
                  <a:srgbClr val="000000"/>
                </a:solidFill>
                <a:latin typeface="+mn-ea"/>
              </a:rPr>
              <a:t>如夫妻双方主要工作城市不同，且无房的，可按规定标准分别进行扣除。</a:t>
            </a:r>
            <a:endParaRPr lang="zh-CN" altLang="en-US" sz="2000" dirty="0">
              <a:latin typeface="+mn-ea"/>
            </a:endParaRPr>
          </a:p>
          <a:p>
            <a:pPr>
              <a:spcBef>
                <a:spcPct val="0"/>
              </a:spcBef>
              <a:buFont typeface="Arial" panose="020B0604020202020204" pitchFamily="34" charset="0"/>
              <a:buNone/>
            </a:pPr>
            <a:endParaRPr lang="zh-CN" altLang="en-US" sz="1800" dirty="0">
              <a:latin typeface="+mn-ea"/>
            </a:endParaRPr>
          </a:p>
        </p:txBody>
      </p:sp>
      <p:sp>
        <p:nvSpPr>
          <p:cNvPr id="27" name="文本框 67"/>
          <p:cNvSpPr>
            <a:spLocks noChangeArrowheads="1"/>
          </p:cNvSpPr>
          <p:nvPr/>
        </p:nvSpPr>
        <p:spPr bwMode="auto">
          <a:xfrm>
            <a:off x="7834517" y="1243735"/>
            <a:ext cx="839013" cy="9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 typeface="Arial" panose="020B0604020202020204" pitchFamily="34" charset="0"/>
              <a:buNone/>
            </a:pPr>
            <a:r>
              <a:rPr lang="zh-CN" altLang="en-US" sz="2800" b="1" baseline="-3000" dirty="0">
                <a:solidFill>
                  <a:schemeClr val="bg1"/>
                </a:solidFill>
                <a:latin typeface="Arial" panose="020B0604020202020204" pitchFamily="34" charset="0"/>
                <a:ea typeface="微软雅黑" panose="020B0503020204020204" pitchFamily="34" charset="-122"/>
                <a:sym typeface="Arial" panose="020B0604020202020204" pitchFamily="34" charset="0"/>
              </a:rPr>
              <a:t>继续教育</a:t>
            </a:r>
            <a:endParaRPr lang="zh-CN" altLang="en-US" sz="1800" dirty="0">
              <a:latin typeface="Arial" panose="020B0604020202020204" pitchFamily="34" charset="0"/>
            </a:endParaRPr>
          </a:p>
        </p:txBody>
      </p:sp>
      <p:sp>
        <p:nvSpPr>
          <p:cNvPr id="33"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四、住房租金支出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829964"/>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401184"/>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 name="组合 19"/>
          <p:cNvGrpSpPr/>
          <p:nvPr/>
        </p:nvGrpSpPr>
        <p:grpSpPr bwMode="auto">
          <a:xfrm>
            <a:off x="4433887" y="1392140"/>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1" name="矩形 10"/>
          <p:cNvSpPr>
            <a:spLocks noChangeArrowheads="1"/>
          </p:cNvSpPr>
          <p:nvPr/>
        </p:nvSpPr>
        <p:spPr bwMode="auto">
          <a:xfrm>
            <a:off x="160734" y="2941226"/>
            <a:ext cx="41860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租赁合同（协议）约定的房屋租赁期开始的当月</a:t>
            </a:r>
            <a:r>
              <a:rPr lang="en-US" altLang="zh-CN" sz="2400" dirty="0">
                <a:solidFill>
                  <a:srgbClr val="000000"/>
                </a:solidFill>
                <a:latin typeface="+mn-ea"/>
              </a:rPr>
              <a:t>——</a:t>
            </a:r>
            <a:r>
              <a:rPr lang="zh-CN" altLang="en-US" sz="2400" dirty="0">
                <a:solidFill>
                  <a:srgbClr val="000000"/>
                </a:solidFill>
                <a:latin typeface="+mn-ea"/>
              </a:rPr>
              <a:t>租赁期结束的当月；</a:t>
            </a: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提前终止合同（协议）的，以实际租赁行为终止的月份为准。</a:t>
            </a:r>
            <a:endParaRPr lang="zh-CN" altLang="en-US" sz="2400" dirty="0">
              <a:solidFill>
                <a:srgbClr val="000000"/>
              </a:solidFill>
              <a:latin typeface="+mn-ea"/>
            </a:endParaRPr>
          </a:p>
        </p:txBody>
      </p:sp>
      <p:sp>
        <p:nvSpPr>
          <p:cNvPr id="32" name="矩形 11"/>
          <p:cNvSpPr>
            <a:spLocks noChangeArrowheads="1"/>
          </p:cNvSpPr>
          <p:nvPr/>
        </p:nvSpPr>
        <p:spPr bwMode="auto">
          <a:xfrm>
            <a:off x="4451574" y="3210617"/>
            <a:ext cx="4387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FF"/>
                </a:solidFill>
                <a:latin typeface="+mn-ea"/>
              </a:rPr>
              <a:t>住房租赁合同或协议</a:t>
            </a:r>
            <a:r>
              <a:rPr lang="zh-CN" altLang="en-US" sz="2400" dirty="0">
                <a:solidFill>
                  <a:srgbClr val="000000"/>
                </a:solidFill>
                <a:latin typeface="+mn-ea"/>
              </a:rPr>
              <a:t>等</a:t>
            </a:r>
            <a:endParaRPr lang="zh-CN" altLang="en-US" sz="2400" dirty="0">
              <a:latin typeface="+mn-ea"/>
            </a:endParaRPr>
          </a:p>
        </p:txBody>
      </p:sp>
      <p:sp>
        <p:nvSpPr>
          <p:cNvPr id="21" name="文本框 13"/>
          <p:cNvSpPr>
            <a:spLocks noChangeArrowheads="1"/>
          </p:cNvSpPr>
          <p:nvPr/>
        </p:nvSpPr>
        <p:spPr bwMode="auto">
          <a:xfrm>
            <a:off x="3588284" y="1668797"/>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时间</a:t>
            </a:r>
            <a:endParaRPr lang="zh-CN" altLang="en-US" sz="1800" dirty="0">
              <a:latin typeface="Arial" panose="020B0604020202020204" pitchFamily="34" charset="0"/>
            </a:endParaRPr>
          </a:p>
        </p:txBody>
      </p:sp>
      <p:sp>
        <p:nvSpPr>
          <p:cNvPr id="27" name="文本框 13"/>
          <p:cNvSpPr>
            <a:spLocks noChangeArrowheads="1"/>
          </p:cNvSpPr>
          <p:nvPr/>
        </p:nvSpPr>
        <p:spPr bwMode="auto">
          <a:xfrm>
            <a:off x="4509064" y="1664446"/>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四、住房租金支出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3854" y="1329913"/>
            <a:ext cx="7836292" cy="5050995"/>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338818" y="1049651"/>
            <a:ext cx="2466364" cy="560524"/>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培训提纲</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792070" y="2005448"/>
          <a:ext cx="755986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861861"/>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433081"/>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文本框 13"/>
            <p:cNvSpPr>
              <a:spLocks noChangeArrowheads="1"/>
            </p:cNvSpPr>
            <p:nvPr/>
          </p:nvSpPr>
          <p:spPr bwMode="auto">
            <a:xfrm>
              <a:off x="490064" y="433809"/>
              <a:ext cx="971732" cy="1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条件</a:t>
              </a:r>
              <a:endParaRPr lang="zh-CN" altLang="en-US" sz="1800" dirty="0">
                <a:latin typeface="Arial" panose="020B0604020202020204" pitchFamily="34" charset="0"/>
              </a:endParaRPr>
            </a:p>
          </p:txBody>
        </p:sp>
      </p:grpSp>
      <p:grpSp>
        <p:nvGrpSpPr>
          <p:cNvPr id="3" name="组合 19"/>
          <p:cNvGrpSpPr/>
          <p:nvPr/>
        </p:nvGrpSpPr>
        <p:grpSpPr bwMode="auto">
          <a:xfrm>
            <a:off x="4433887" y="1424037"/>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0" name="文本框 13"/>
          <p:cNvSpPr>
            <a:spLocks noChangeArrowheads="1"/>
          </p:cNvSpPr>
          <p:nvPr/>
        </p:nvSpPr>
        <p:spPr bwMode="auto">
          <a:xfrm>
            <a:off x="4478808" y="1726599"/>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方式</a:t>
            </a:r>
            <a:endParaRPr lang="zh-CN" altLang="en-US" sz="1800" dirty="0">
              <a:latin typeface="Arial" panose="020B0604020202020204" pitchFamily="34" charset="0"/>
            </a:endParaRPr>
          </a:p>
        </p:txBody>
      </p:sp>
      <p:sp>
        <p:nvSpPr>
          <p:cNvPr id="31" name="矩形 10"/>
          <p:cNvSpPr>
            <a:spLocks noChangeArrowheads="1"/>
          </p:cNvSpPr>
          <p:nvPr/>
        </p:nvSpPr>
        <p:spPr bwMode="auto">
          <a:xfrm>
            <a:off x="160734" y="2731077"/>
            <a:ext cx="4186028" cy="223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被赡养</a:t>
            </a:r>
            <a:r>
              <a:rPr lang="zh-CN" altLang="en-US" sz="2400" b="1" dirty="0">
                <a:solidFill>
                  <a:srgbClr val="000000"/>
                </a:solidFill>
                <a:latin typeface="+mn-ea"/>
              </a:rPr>
              <a:t>人</a:t>
            </a:r>
            <a:r>
              <a:rPr lang="zh-CN" altLang="en-US" sz="2400" b="1" dirty="0">
                <a:solidFill>
                  <a:srgbClr val="0000FF"/>
                </a:solidFill>
                <a:latin typeface="+mn-ea"/>
              </a:rPr>
              <a:t>年满</a:t>
            </a:r>
            <a:r>
              <a:rPr lang="en-US" altLang="zh-CN" sz="2400" b="1" dirty="0">
                <a:solidFill>
                  <a:srgbClr val="0000FF"/>
                </a:solidFill>
                <a:latin typeface="+mn-ea"/>
              </a:rPr>
              <a:t>60</a:t>
            </a:r>
            <a:r>
              <a:rPr lang="zh-CN" altLang="en-US" sz="2400" b="1" dirty="0">
                <a:solidFill>
                  <a:srgbClr val="0000FF"/>
                </a:solidFill>
                <a:latin typeface="+mn-ea"/>
              </a:rPr>
              <a:t>周岁（含）</a:t>
            </a:r>
            <a:endParaRPr lang="zh-CN" altLang="en-US" sz="2400" b="1" dirty="0">
              <a:solidFill>
                <a:srgbClr val="0000FF"/>
              </a:solidFill>
              <a:latin typeface="+mn-ea"/>
            </a:endParaRPr>
          </a:p>
          <a:p>
            <a:pPr>
              <a:spcBef>
                <a:spcPct val="0"/>
              </a:spcBef>
              <a:buFont typeface="Arial" panose="020B0604020202020204" pitchFamily="34" charset="0"/>
              <a:buNone/>
            </a:pP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被赡养人</a:t>
            </a:r>
            <a:r>
              <a:rPr lang="en-US" altLang="zh-CN" sz="2400" dirty="0">
                <a:solidFill>
                  <a:srgbClr val="000000"/>
                </a:solidFill>
                <a:latin typeface="+mn-ea"/>
              </a:rPr>
              <a:t>——</a:t>
            </a:r>
            <a:r>
              <a:rPr lang="zh-CN" altLang="en-US" sz="2400" dirty="0">
                <a:solidFill>
                  <a:srgbClr val="000000"/>
                </a:solidFill>
                <a:latin typeface="+mn-ea"/>
              </a:rPr>
              <a:t>父母（生父母、继父母、养父母），以及子女均已去世的祖父母、外祖父母</a:t>
            </a:r>
            <a:endParaRPr lang="zh-CN" altLang="en-US" sz="2400" dirty="0">
              <a:latin typeface="+mn-ea"/>
            </a:endParaRPr>
          </a:p>
          <a:p>
            <a:pPr>
              <a:spcBef>
                <a:spcPct val="0"/>
              </a:spcBef>
              <a:buFont typeface="Arial" panose="020B0604020202020204" pitchFamily="34" charset="0"/>
              <a:buNone/>
            </a:pPr>
            <a:endParaRPr lang="zh-CN" altLang="en-US" sz="1950" dirty="0">
              <a:latin typeface="宋体" panose="02010600030101010101" pitchFamily="2" charset="-122"/>
            </a:endParaRPr>
          </a:p>
        </p:txBody>
      </p:sp>
      <p:sp>
        <p:nvSpPr>
          <p:cNvPr id="32" name="矩形 11"/>
          <p:cNvSpPr>
            <a:spLocks noChangeArrowheads="1"/>
          </p:cNvSpPr>
          <p:nvPr/>
        </p:nvSpPr>
        <p:spPr bwMode="auto">
          <a:xfrm>
            <a:off x="4441488" y="2405435"/>
            <a:ext cx="47025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纳税人为</a:t>
            </a:r>
            <a:r>
              <a:rPr lang="zh-CN" altLang="en-US" sz="2400" dirty="0">
                <a:solidFill>
                  <a:srgbClr val="0000FF"/>
                </a:solidFill>
                <a:latin typeface="+mn-ea"/>
              </a:rPr>
              <a:t>独生子女</a:t>
            </a:r>
            <a:r>
              <a:rPr lang="zh-CN" altLang="en-US" sz="2400" dirty="0">
                <a:solidFill>
                  <a:srgbClr val="000000"/>
                </a:solidFill>
                <a:latin typeface="+mn-ea"/>
              </a:rPr>
              <a:t>：</a:t>
            </a:r>
            <a:r>
              <a:rPr lang="zh-CN" altLang="en-US" sz="2400" dirty="0">
                <a:solidFill>
                  <a:srgbClr val="0000FF"/>
                </a:solidFill>
                <a:latin typeface="+mn-ea"/>
              </a:rPr>
              <a:t>每月</a:t>
            </a:r>
            <a:r>
              <a:rPr lang="en-US" altLang="zh-CN" sz="2400" dirty="0">
                <a:solidFill>
                  <a:srgbClr val="0000FF"/>
                </a:solidFill>
                <a:latin typeface="+mn-ea"/>
              </a:rPr>
              <a:t>2000</a:t>
            </a:r>
            <a:r>
              <a:rPr lang="zh-CN" altLang="en-US" sz="2400" dirty="0">
                <a:solidFill>
                  <a:srgbClr val="0000FF"/>
                </a:solidFill>
                <a:latin typeface="+mn-ea"/>
              </a:rPr>
              <a:t>元</a:t>
            </a:r>
            <a:endParaRPr lang="en-US" altLang="zh-CN" sz="2400" dirty="0">
              <a:solidFill>
                <a:srgbClr val="0000FF"/>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纳税人为</a:t>
            </a:r>
            <a:r>
              <a:rPr lang="zh-CN" altLang="en-US" sz="2400" dirty="0">
                <a:solidFill>
                  <a:srgbClr val="0000FF"/>
                </a:solidFill>
                <a:latin typeface="+mn-ea"/>
              </a:rPr>
              <a:t>非独生子女</a:t>
            </a:r>
            <a:r>
              <a:rPr lang="zh-CN" altLang="en-US" sz="2400" dirty="0">
                <a:solidFill>
                  <a:srgbClr val="000000"/>
                </a:solidFill>
                <a:latin typeface="+mn-ea"/>
              </a:rPr>
              <a:t>，可以兄弟姐妹分摊每月</a:t>
            </a:r>
            <a:r>
              <a:rPr lang="en-US" altLang="zh-CN" sz="2400" dirty="0">
                <a:solidFill>
                  <a:srgbClr val="000000"/>
                </a:solidFill>
                <a:latin typeface="+mn-ea"/>
              </a:rPr>
              <a:t>2000</a:t>
            </a:r>
            <a:r>
              <a:rPr lang="zh-CN" altLang="en-US" sz="2400" dirty="0">
                <a:solidFill>
                  <a:srgbClr val="000000"/>
                </a:solidFill>
                <a:latin typeface="+mn-ea"/>
              </a:rPr>
              <a:t>元的扣除额度，且</a:t>
            </a:r>
            <a:r>
              <a:rPr lang="zh-CN" altLang="en-US" sz="2400" b="1" dirty="0">
                <a:solidFill>
                  <a:srgbClr val="0000FF"/>
                </a:solidFill>
                <a:latin typeface="+mn-ea"/>
              </a:rPr>
              <a:t>每人分摊的额度</a:t>
            </a:r>
            <a:r>
              <a:rPr lang="zh-CN" altLang="en-US" sz="2400" b="1" dirty="0">
                <a:solidFill>
                  <a:srgbClr val="000000"/>
                </a:solidFill>
                <a:latin typeface="+mn-ea"/>
              </a:rPr>
              <a:t>不能超过</a:t>
            </a:r>
            <a:r>
              <a:rPr lang="zh-CN" altLang="en-US" sz="2400" b="1" dirty="0">
                <a:solidFill>
                  <a:srgbClr val="0000FF"/>
                </a:solidFill>
                <a:latin typeface="+mn-ea"/>
              </a:rPr>
              <a:t>每月</a:t>
            </a:r>
            <a:r>
              <a:rPr lang="en-US" altLang="zh-CN" sz="2400" b="1" dirty="0">
                <a:solidFill>
                  <a:srgbClr val="0000FF"/>
                </a:solidFill>
                <a:latin typeface="+mn-ea"/>
              </a:rPr>
              <a:t>1000</a:t>
            </a:r>
            <a:r>
              <a:rPr lang="zh-CN" altLang="en-US" sz="2400" b="1" dirty="0">
                <a:solidFill>
                  <a:srgbClr val="0000FF"/>
                </a:solidFill>
                <a:latin typeface="+mn-ea"/>
              </a:rPr>
              <a:t>元</a:t>
            </a:r>
            <a:endParaRPr lang="zh-CN" altLang="en-US" sz="2400" b="1"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具体分摊的方式：均摊、约定、指定分摊</a:t>
            </a:r>
            <a:endParaRPr lang="zh-CN" altLang="en-US" sz="2400" dirty="0">
              <a:solidFill>
                <a:srgbClr val="000000"/>
              </a:solidFill>
              <a:latin typeface="+mn-ea"/>
            </a:endParaRPr>
          </a:p>
          <a:p>
            <a:pPr>
              <a:spcBef>
                <a:spcPct val="0"/>
              </a:spcBef>
              <a:buFont typeface="Arial" panose="020B0604020202020204" pitchFamily="34" charset="0"/>
              <a:buNone/>
            </a:pPr>
            <a:r>
              <a:rPr lang="zh-CN" altLang="en-US" sz="2400" dirty="0">
                <a:solidFill>
                  <a:srgbClr val="000000"/>
                </a:solidFill>
                <a:latin typeface="+mn-ea"/>
              </a:rPr>
              <a:t>约定或指定分摊的，需签订书面分摊协议</a:t>
            </a:r>
            <a:endParaRPr lang="zh-CN" altLang="en-US" sz="2400" dirty="0">
              <a:solidFill>
                <a:srgbClr val="000000"/>
              </a:solidFill>
              <a:latin typeface="+mn-ea"/>
            </a:endParaRPr>
          </a:p>
          <a:p>
            <a:pPr>
              <a:spcBef>
                <a:spcPct val="0"/>
              </a:spcBef>
              <a:buFont typeface="Arial" panose="020B0604020202020204" pitchFamily="34" charset="0"/>
              <a:buNone/>
            </a:pPr>
            <a:r>
              <a:rPr lang="zh-CN" altLang="zh-CN" sz="2400" dirty="0"/>
              <a:t>具体分摊方式和额度</a:t>
            </a:r>
            <a:r>
              <a:rPr lang="zh-CN" altLang="en-US" sz="2400" dirty="0"/>
              <a:t>，</a:t>
            </a:r>
            <a:r>
              <a:rPr lang="zh-CN" altLang="zh-CN" sz="2400" dirty="0"/>
              <a:t>在一个纳税年度内不能变更。</a:t>
            </a:r>
            <a:endParaRPr lang="zh-CN" altLang="en-US" sz="2400" dirty="0">
              <a:latin typeface="+mn-ea"/>
            </a:endParaRPr>
          </a:p>
        </p:txBody>
      </p:sp>
      <p:sp>
        <p:nvSpPr>
          <p:cNvPr id="27" name="文本框 67"/>
          <p:cNvSpPr>
            <a:spLocks noChangeArrowheads="1"/>
          </p:cNvSpPr>
          <p:nvPr/>
        </p:nvSpPr>
        <p:spPr bwMode="auto">
          <a:xfrm>
            <a:off x="7834517" y="1243735"/>
            <a:ext cx="839013" cy="9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 typeface="Arial" panose="020B0604020202020204" pitchFamily="34" charset="0"/>
              <a:buNone/>
            </a:pPr>
            <a:r>
              <a:rPr lang="zh-CN" altLang="en-US" sz="2800" b="1" baseline="-3000" dirty="0">
                <a:solidFill>
                  <a:schemeClr val="bg1"/>
                </a:solidFill>
                <a:latin typeface="Arial" panose="020B0604020202020204" pitchFamily="34" charset="0"/>
                <a:ea typeface="微软雅黑" panose="020B0503020204020204" pitchFamily="34" charset="-122"/>
                <a:sym typeface="Arial" panose="020B0604020202020204" pitchFamily="34" charset="0"/>
              </a:rPr>
              <a:t>继续教育</a:t>
            </a:r>
            <a:endParaRPr lang="zh-CN" altLang="en-US" sz="1800" dirty="0">
              <a:latin typeface="Arial" panose="020B0604020202020204" pitchFamily="34" charset="0"/>
            </a:endParaRPr>
          </a:p>
        </p:txBody>
      </p:sp>
      <p:sp>
        <p:nvSpPr>
          <p:cNvPr id="25"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五、赡养老人支出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915028"/>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486248"/>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 name="组合 19"/>
          <p:cNvGrpSpPr/>
          <p:nvPr/>
        </p:nvGrpSpPr>
        <p:grpSpPr bwMode="auto">
          <a:xfrm>
            <a:off x="4433887" y="1477204"/>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1" name="矩形 10"/>
          <p:cNvSpPr>
            <a:spLocks noChangeArrowheads="1"/>
          </p:cNvSpPr>
          <p:nvPr/>
        </p:nvSpPr>
        <p:spPr bwMode="auto">
          <a:xfrm>
            <a:off x="160734" y="3248165"/>
            <a:ext cx="41860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被赡养人年满</a:t>
            </a:r>
            <a:r>
              <a:rPr lang="en-US" altLang="zh-CN" sz="2400" dirty="0">
                <a:solidFill>
                  <a:srgbClr val="000000"/>
                </a:solidFill>
                <a:latin typeface="+mn-ea"/>
              </a:rPr>
              <a:t>60</a:t>
            </a:r>
            <a:r>
              <a:rPr lang="zh-CN" altLang="en-US" sz="2400" dirty="0">
                <a:solidFill>
                  <a:srgbClr val="000000"/>
                </a:solidFill>
                <a:latin typeface="+mn-ea"/>
              </a:rPr>
              <a:t>周岁的当月至赡养义务</a:t>
            </a:r>
            <a:r>
              <a:rPr lang="zh-CN" altLang="en-US" sz="2400" dirty="0">
                <a:solidFill>
                  <a:srgbClr val="0000FF"/>
                </a:solidFill>
                <a:latin typeface="+mn-ea"/>
              </a:rPr>
              <a:t>终止的年末。</a:t>
            </a:r>
            <a:endParaRPr lang="zh-CN" altLang="en-US" sz="2400" dirty="0">
              <a:solidFill>
                <a:srgbClr val="000000"/>
              </a:solidFill>
              <a:latin typeface="+mn-ea"/>
            </a:endParaRPr>
          </a:p>
        </p:txBody>
      </p:sp>
      <p:sp>
        <p:nvSpPr>
          <p:cNvPr id="32" name="矩形 11"/>
          <p:cNvSpPr>
            <a:spLocks noChangeArrowheads="1"/>
          </p:cNvSpPr>
          <p:nvPr/>
        </p:nvSpPr>
        <p:spPr bwMode="auto">
          <a:xfrm>
            <a:off x="4441489" y="3204914"/>
            <a:ext cx="3828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rPr>
              <a:t>采取约定或指定分摊的，需留存</a:t>
            </a:r>
            <a:r>
              <a:rPr lang="zh-CN" altLang="en-US" sz="2400" dirty="0">
                <a:solidFill>
                  <a:srgbClr val="0000FF"/>
                </a:solidFill>
                <a:latin typeface="+mn-ea"/>
              </a:rPr>
              <a:t>分摊协议。</a:t>
            </a:r>
            <a:endParaRPr lang="zh-CN" altLang="en-US" sz="2400" dirty="0">
              <a:solidFill>
                <a:srgbClr val="0000FF"/>
              </a:solidFill>
              <a:latin typeface="+mn-ea"/>
            </a:endParaRPr>
          </a:p>
        </p:txBody>
      </p:sp>
      <p:sp>
        <p:nvSpPr>
          <p:cNvPr id="21" name="文本框 13"/>
          <p:cNvSpPr>
            <a:spLocks noChangeArrowheads="1"/>
          </p:cNvSpPr>
          <p:nvPr/>
        </p:nvSpPr>
        <p:spPr bwMode="auto">
          <a:xfrm>
            <a:off x="3588284" y="1753861"/>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时间</a:t>
            </a:r>
            <a:endParaRPr lang="zh-CN" altLang="en-US" sz="1800" dirty="0">
              <a:latin typeface="Arial" panose="020B0604020202020204" pitchFamily="34" charset="0"/>
            </a:endParaRPr>
          </a:p>
        </p:txBody>
      </p:sp>
      <p:sp>
        <p:nvSpPr>
          <p:cNvPr id="27" name="文本框 13"/>
          <p:cNvSpPr>
            <a:spLocks noChangeArrowheads="1"/>
          </p:cNvSpPr>
          <p:nvPr/>
        </p:nvSpPr>
        <p:spPr bwMode="auto">
          <a:xfrm>
            <a:off x="4509064" y="1749510"/>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五、赡养老人支出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904391"/>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475611"/>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文本框 13"/>
            <p:cNvSpPr>
              <a:spLocks noChangeArrowheads="1"/>
            </p:cNvSpPr>
            <p:nvPr/>
          </p:nvSpPr>
          <p:spPr bwMode="auto">
            <a:xfrm>
              <a:off x="490064" y="433809"/>
              <a:ext cx="971732" cy="1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条件</a:t>
              </a:r>
              <a:endParaRPr lang="zh-CN" altLang="en-US" sz="1800" dirty="0">
                <a:latin typeface="Arial" panose="020B0604020202020204" pitchFamily="34" charset="0"/>
              </a:endParaRPr>
            </a:p>
          </p:txBody>
        </p:sp>
      </p:grpSp>
      <p:grpSp>
        <p:nvGrpSpPr>
          <p:cNvPr id="3" name="组合 19"/>
          <p:cNvGrpSpPr/>
          <p:nvPr/>
        </p:nvGrpSpPr>
        <p:grpSpPr bwMode="auto">
          <a:xfrm>
            <a:off x="4433887" y="1466567"/>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0" name="文本框 13"/>
          <p:cNvSpPr>
            <a:spLocks noChangeArrowheads="1"/>
          </p:cNvSpPr>
          <p:nvPr/>
        </p:nvSpPr>
        <p:spPr bwMode="auto">
          <a:xfrm>
            <a:off x="4478808" y="1769129"/>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方式</a:t>
            </a:r>
            <a:endParaRPr lang="zh-CN" altLang="en-US" sz="1800" dirty="0">
              <a:latin typeface="Arial" panose="020B0604020202020204" pitchFamily="34" charset="0"/>
            </a:endParaRPr>
          </a:p>
        </p:txBody>
      </p:sp>
      <p:sp>
        <p:nvSpPr>
          <p:cNvPr id="31" name="矩形 10"/>
          <p:cNvSpPr>
            <a:spLocks noChangeArrowheads="1"/>
          </p:cNvSpPr>
          <p:nvPr/>
        </p:nvSpPr>
        <p:spPr bwMode="auto">
          <a:xfrm>
            <a:off x="160734" y="2460963"/>
            <a:ext cx="4244213"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 typeface="Wingdings" panose="05000000000000000000" pitchFamily="2" charset="2"/>
              <a:buChar char="p"/>
            </a:pPr>
            <a:r>
              <a:rPr lang="zh-CN" altLang="en-US" sz="2200" b="1" dirty="0">
                <a:solidFill>
                  <a:srgbClr val="0000FF"/>
                </a:solidFill>
                <a:latin typeface="+mn-ea"/>
                <a:sym typeface="微软雅黑" panose="020B0503020204020204" pitchFamily="34" charset="-122"/>
              </a:rPr>
              <a:t>医保目录范围内</a:t>
            </a:r>
            <a:r>
              <a:rPr lang="zh-CN" altLang="en-US" sz="2200" dirty="0">
                <a:solidFill>
                  <a:srgbClr val="000000"/>
                </a:solidFill>
                <a:latin typeface="+mn-ea"/>
                <a:sym typeface="微软雅黑" panose="020B0503020204020204" pitchFamily="34" charset="-122"/>
              </a:rPr>
              <a:t>的医药费用支出，医保报销后的</a:t>
            </a:r>
            <a:r>
              <a:rPr lang="zh-CN" altLang="en-US" sz="2200" b="1" dirty="0">
                <a:solidFill>
                  <a:srgbClr val="0000FF"/>
                </a:solidFill>
                <a:latin typeface="+mn-ea"/>
                <a:sym typeface="微软雅黑" panose="020B0503020204020204" pitchFamily="34" charset="-122"/>
              </a:rPr>
              <a:t>个人自付</a:t>
            </a:r>
            <a:r>
              <a:rPr lang="zh-CN" altLang="en-US" sz="2200" dirty="0">
                <a:solidFill>
                  <a:srgbClr val="000000"/>
                </a:solidFill>
                <a:latin typeface="+mn-ea"/>
                <a:sym typeface="微软雅黑" panose="020B0503020204020204" pitchFamily="34" charset="-122"/>
              </a:rPr>
              <a:t>部分。</a:t>
            </a:r>
            <a:endParaRPr lang="en-US" altLang="zh-CN" sz="2200" dirty="0">
              <a:solidFill>
                <a:srgbClr val="000000"/>
              </a:solidFill>
              <a:latin typeface="+mn-ea"/>
              <a:sym typeface="微软雅黑" panose="020B0503020204020204" pitchFamily="34" charset="-122"/>
            </a:endParaRPr>
          </a:p>
          <a:p>
            <a:pPr>
              <a:lnSpc>
                <a:spcPct val="120000"/>
              </a:lnSpc>
              <a:spcBef>
                <a:spcPct val="0"/>
              </a:spcBef>
              <a:buFont typeface="Wingdings" panose="05000000000000000000" pitchFamily="2" charset="2"/>
              <a:buChar char="p"/>
            </a:pPr>
            <a:r>
              <a:rPr lang="zh-CN" altLang="en-US" sz="2200" dirty="0">
                <a:solidFill>
                  <a:srgbClr val="000000"/>
                </a:solidFill>
                <a:latin typeface="+mn-ea"/>
                <a:sym typeface="微软雅黑" panose="020B0503020204020204" pitchFamily="34" charset="-122"/>
              </a:rPr>
              <a:t>纳税人发生的医药费用支出可以选择由</a:t>
            </a:r>
            <a:r>
              <a:rPr lang="zh-CN" altLang="en-US" sz="2200" dirty="0">
                <a:solidFill>
                  <a:srgbClr val="0000FF"/>
                </a:solidFill>
                <a:latin typeface="+mn-ea"/>
                <a:sym typeface="微软雅黑" panose="020B0503020204020204" pitchFamily="34" charset="-122"/>
              </a:rPr>
              <a:t>本人或者其配偶</a:t>
            </a:r>
            <a:r>
              <a:rPr lang="zh-CN" altLang="en-US" sz="2200" dirty="0">
                <a:solidFill>
                  <a:srgbClr val="000000"/>
                </a:solidFill>
                <a:latin typeface="+mn-ea"/>
                <a:sym typeface="微软雅黑" panose="020B0503020204020204" pitchFamily="34" charset="-122"/>
              </a:rPr>
              <a:t>扣除；</a:t>
            </a:r>
            <a:r>
              <a:rPr lang="zh-CN" altLang="en-US" sz="2200" dirty="0">
                <a:solidFill>
                  <a:srgbClr val="0000FF"/>
                </a:solidFill>
                <a:latin typeface="+mn-ea"/>
                <a:sym typeface="微软雅黑" panose="020B0503020204020204" pitchFamily="34" charset="-122"/>
              </a:rPr>
              <a:t>未成年子女</a:t>
            </a:r>
            <a:r>
              <a:rPr lang="zh-CN" altLang="en-US" sz="2200" dirty="0">
                <a:solidFill>
                  <a:srgbClr val="000000"/>
                </a:solidFill>
                <a:latin typeface="+mn-ea"/>
                <a:sym typeface="微软雅黑" panose="020B0503020204020204" pitchFamily="34" charset="-122"/>
              </a:rPr>
              <a:t>发生的医药费用支出可以选择由其父母一方扣除。</a:t>
            </a:r>
            <a:endParaRPr lang="zh-CN" altLang="en-US" sz="2200" dirty="0">
              <a:solidFill>
                <a:srgbClr val="000000"/>
              </a:solidFill>
              <a:latin typeface="+mn-ea"/>
              <a:sym typeface="微软雅黑" panose="020B0503020204020204" pitchFamily="34" charset="-122"/>
            </a:endParaRPr>
          </a:p>
          <a:p>
            <a:pPr>
              <a:lnSpc>
                <a:spcPct val="120000"/>
              </a:lnSpc>
              <a:spcBef>
                <a:spcPct val="0"/>
              </a:spcBef>
              <a:buFont typeface="Wingdings" panose="05000000000000000000" pitchFamily="2" charset="2"/>
              <a:buChar char="p"/>
            </a:pPr>
            <a:r>
              <a:rPr lang="zh-CN" altLang="en-US" sz="2200" dirty="0">
                <a:solidFill>
                  <a:srgbClr val="000000"/>
                </a:solidFill>
                <a:latin typeface="+mn-ea"/>
                <a:sym typeface="微软雅黑" panose="020B0503020204020204" pitchFamily="34" charset="-122"/>
              </a:rPr>
              <a:t>纳税人及其配偶、未成年子女发生的医药费用支出，按规定</a:t>
            </a:r>
            <a:r>
              <a:rPr lang="zh-CN" altLang="en-US" sz="2200" b="1" dirty="0">
                <a:solidFill>
                  <a:srgbClr val="0000FF"/>
                </a:solidFill>
                <a:latin typeface="+mn-ea"/>
                <a:sym typeface="微软雅黑" panose="020B0503020204020204" pitchFamily="34" charset="-122"/>
              </a:rPr>
              <a:t>分别</a:t>
            </a:r>
            <a:r>
              <a:rPr lang="zh-CN" altLang="en-US" sz="2200" dirty="0">
                <a:solidFill>
                  <a:srgbClr val="000000"/>
                </a:solidFill>
                <a:latin typeface="+mn-ea"/>
                <a:sym typeface="微软雅黑" panose="020B0503020204020204" pitchFamily="34" charset="-122"/>
              </a:rPr>
              <a:t>计算扣除额。</a:t>
            </a:r>
            <a:endParaRPr lang="zh-CN" altLang="en-US" sz="2200" dirty="0">
              <a:solidFill>
                <a:srgbClr val="000000"/>
              </a:solidFill>
              <a:latin typeface="+mn-ea"/>
            </a:endParaRPr>
          </a:p>
          <a:p>
            <a:pPr>
              <a:spcBef>
                <a:spcPct val="0"/>
              </a:spcBef>
              <a:buFont typeface="Arial" panose="020B0604020202020204" pitchFamily="34" charset="0"/>
              <a:buNone/>
            </a:pPr>
            <a:endParaRPr lang="zh-CN" altLang="en-US" sz="1950" dirty="0">
              <a:latin typeface="宋体" panose="02010600030101010101" pitchFamily="2" charset="-122"/>
            </a:endParaRPr>
          </a:p>
        </p:txBody>
      </p:sp>
      <p:sp>
        <p:nvSpPr>
          <p:cNvPr id="32" name="矩形 11"/>
          <p:cNvSpPr>
            <a:spLocks noChangeArrowheads="1"/>
          </p:cNvSpPr>
          <p:nvPr/>
        </p:nvSpPr>
        <p:spPr bwMode="auto">
          <a:xfrm>
            <a:off x="4441488" y="2447965"/>
            <a:ext cx="437305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mn-ea"/>
                <a:sym typeface="微软雅黑" panose="020B0503020204020204" pitchFamily="34" charset="-122"/>
              </a:rPr>
              <a:t>在一个纳税年度内，与基本医保相关的医药费用，扣除医保报销后个人负担（是指</a:t>
            </a:r>
            <a:r>
              <a:rPr lang="zh-CN" altLang="en-US" sz="2400" dirty="0">
                <a:solidFill>
                  <a:srgbClr val="0000FF"/>
                </a:solidFill>
                <a:latin typeface="+mn-ea"/>
                <a:sym typeface="微软雅黑" panose="020B0503020204020204" pitchFamily="34" charset="-122"/>
              </a:rPr>
              <a:t>医保目录范围内的自付部分</a:t>
            </a:r>
            <a:r>
              <a:rPr lang="zh-CN" altLang="en-US" sz="2400" dirty="0">
                <a:solidFill>
                  <a:srgbClr val="000000"/>
                </a:solidFill>
                <a:latin typeface="+mn-ea"/>
                <a:sym typeface="微软雅黑" panose="020B0503020204020204" pitchFamily="34" charset="-122"/>
              </a:rPr>
              <a:t>累计超过</a:t>
            </a:r>
            <a:r>
              <a:rPr lang="en-US" altLang="zh-CN" sz="2400" dirty="0">
                <a:solidFill>
                  <a:srgbClr val="000000"/>
                </a:solidFill>
                <a:latin typeface="+mn-ea"/>
                <a:sym typeface="微软雅黑" panose="020B0503020204020204" pitchFamily="34" charset="-122"/>
              </a:rPr>
              <a:t>15000</a:t>
            </a:r>
            <a:r>
              <a:rPr lang="zh-CN" altLang="en-US" sz="2400" dirty="0">
                <a:solidFill>
                  <a:srgbClr val="000000"/>
                </a:solidFill>
                <a:latin typeface="+mn-ea"/>
                <a:sym typeface="微软雅黑" panose="020B0503020204020204" pitchFamily="34" charset="-122"/>
              </a:rPr>
              <a:t>元的部分，</a:t>
            </a:r>
            <a:r>
              <a:rPr lang="en-US" altLang="zh-CN" sz="2400" dirty="0">
                <a:solidFill>
                  <a:srgbClr val="0000FF"/>
                </a:solidFill>
                <a:latin typeface="+mn-ea"/>
                <a:sym typeface="微软雅黑" panose="020B0503020204020204" pitchFamily="34" charset="-122"/>
              </a:rPr>
              <a:t>80000</a:t>
            </a:r>
            <a:r>
              <a:rPr lang="zh-CN" altLang="en-US" sz="2400" dirty="0">
                <a:solidFill>
                  <a:srgbClr val="0000FF"/>
                </a:solidFill>
                <a:latin typeface="+mn-ea"/>
                <a:sym typeface="微软雅黑" panose="020B0503020204020204" pitchFamily="34" charset="-122"/>
              </a:rPr>
              <a:t>元</a:t>
            </a:r>
            <a:r>
              <a:rPr lang="zh-CN" altLang="en-US" sz="2400" dirty="0">
                <a:solidFill>
                  <a:srgbClr val="000000"/>
                </a:solidFill>
                <a:latin typeface="+mn-ea"/>
                <a:sym typeface="微软雅黑" panose="020B0503020204020204" pitchFamily="34" charset="-122"/>
              </a:rPr>
              <a:t>限额内</a:t>
            </a:r>
            <a:r>
              <a:rPr lang="zh-CN" altLang="en-US" sz="2400" b="1" dirty="0">
                <a:solidFill>
                  <a:srgbClr val="0000FF"/>
                </a:solidFill>
                <a:latin typeface="+mn-ea"/>
                <a:sym typeface="微软雅黑" panose="020B0503020204020204" pitchFamily="34" charset="-122"/>
              </a:rPr>
              <a:t>据实扣除</a:t>
            </a:r>
            <a:r>
              <a:rPr lang="zh-CN" altLang="en-US" sz="2400" dirty="0">
                <a:solidFill>
                  <a:srgbClr val="000000"/>
                </a:solidFill>
                <a:latin typeface="+mn-ea"/>
                <a:sym typeface="微软雅黑" panose="020B0503020204020204" pitchFamily="34" charset="-122"/>
              </a:rPr>
              <a:t>。</a:t>
            </a:r>
            <a:endParaRPr lang="en-US" altLang="zh-CN" sz="2400" dirty="0">
              <a:solidFill>
                <a:srgbClr val="FF0000"/>
              </a:solidFill>
              <a:latin typeface="+mn-ea"/>
            </a:endParaRPr>
          </a:p>
          <a:p>
            <a:pPr>
              <a:spcBef>
                <a:spcPct val="0"/>
              </a:spcBef>
              <a:buFont typeface="Arial" panose="020B0604020202020204" pitchFamily="34" charset="0"/>
              <a:buNone/>
            </a:pPr>
            <a:endParaRPr lang="zh-CN" altLang="en-US" sz="1800" dirty="0">
              <a:latin typeface="+mn-ea"/>
            </a:endParaRPr>
          </a:p>
        </p:txBody>
      </p:sp>
      <p:sp>
        <p:nvSpPr>
          <p:cNvPr id="27" name="文本框 67"/>
          <p:cNvSpPr>
            <a:spLocks noChangeArrowheads="1"/>
          </p:cNvSpPr>
          <p:nvPr/>
        </p:nvSpPr>
        <p:spPr bwMode="auto">
          <a:xfrm>
            <a:off x="7834517" y="1243735"/>
            <a:ext cx="839013" cy="9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 typeface="Arial" panose="020B0604020202020204" pitchFamily="34" charset="0"/>
              <a:buNone/>
            </a:pPr>
            <a:r>
              <a:rPr lang="zh-CN" altLang="en-US" sz="2800" b="1" baseline="-3000" dirty="0">
                <a:solidFill>
                  <a:schemeClr val="bg1"/>
                </a:solidFill>
                <a:latin typeface="Arial" panose="020B0604020202020204" pitchFamily="34" charset="0"/>
                <a:ea typeface="微软雅黑" panose="020B0503020204020204" pitchFamily="34" charset="-122"/>
                <a:sym typeface="Arial" panose="020B0604020202020204" pitchFamily="34" charset="0"/>
              </a:rPr>
              <a:t>继续教育</a:t>
            </a:r>
            <a:endParaRPr lang="zh-CN" altLang="en-US" sz="1800" dirty="0">
              <a:latin typeface="Arial" panose="020B0604020202020204" pitchFamily="34" charset="0"/>
            </a:endParaRPr>
          </a:p>
        </p:txBody>
      </p:sp>
      <p:grpSp>
        <p:nvGrpSpPr>
          <p:cNvPr id="34" name="组合 33"/>
          <p:cNvGrpSpPr/>
          <p:nvPr/>
        </p:nvGrpSpPr>
        <p:grpSpPr>
          <a:xfrm>
            <a:off x="4572000" y="4861159"/>
            <a:ext cx="4241203" cy="1153527"/>
            <a:chOff x="5921115" y="4335579"/>
            <a:chExt cx="5654937" cy="1134619"/>
          </a:xfrm>
        </p:grpSpPr>
        <p:sp>
          <p:nvSpPr>
            <p:cNvPr id="35" name="箭头: 右 8"/>
            <p:cNvSpPr/>
            <p:nvPr/>
          </p:nvSpPr>
          <p:spPr bwMode="auto">
            <a:xfrm>
              <a:off x="5921115" y="5006715"/>
              <a:ext cx="5654937" cy="461665"/>
            </a:xfrm>
            <a:prstGeom prst="rightArrow">
              <a:avLst/>
            </a:prstGeom>
            <a:gradFill flip="none" rotWithShape="1">
              <a:gsLst>
                <a:gs pos="0">
                  <a:schemeClr val="accent1">
                    <a:lumMod val="40000"/>
                    <a:lumOff val="60000"/>
                  </a:schemeClr>
                </a:gs>
                <a:gs pos="30000">
                  <a:schemeClr val="accent1">
                    <a:tint val="44500"/>
                    <a:satMod val="160000"/>
                  </a:schemeClr>
                </a:gs>
                <a:gs pos="29000">
                  <a:srgbClr val="B6C3E1"/>
                </a:gs>
                <a:gs pos="100000">
                  <a:schemeClr val="tx2">
                    <a:lumMod val="60000"/>
                    <a:lumOff val="40000"/>
                  </a:schemeClr>
                </a:gs>
                <a:gs pos="100000">
                  <a:srgbClr val="0070C0"/>
                </a:gs>
              </a:gsLst>
              <a:lin ang="2700000" scaled="1"/>
              <a:tileRect/>
            </a:gra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zh-CN" altLang="en-US" sz="1350">
                <a:latin typeface="Arial" panose="020B0604020202020204" pitchFamily="34" charset="0"/>
                <a:ea typeface="宋体" panose="02010600030101010101" pitchFamily="2" charset="-122"/>
              </a:endParaRPr>
            </a:p>
          </p:txBody>
        </p:sp>
        <p:sp>
          <p:nvSpPr>
            <p:cNvPr id="36" name="文本框 11"/>
            <p:cNvSpPr txBox="1"/>
            <p:nvPr/>
          </p:nvSpPr>
          <p:spPr>
            <a:xfrm>
              <a:off x="6819634" y="4335579"/>
              <a:ext cx="1412139" cy="492443"/>
            </a:xfrm>
            <a:prstGeom prst="rect">
              <a:avLst/>
            </a:prstGeom>
            <a:noFill/>
            <a:ln>
              <a:noFill/>
            </a:ln>
          </p:spPr>
          <p:txBody>
            <a:bodyPr wrap="square" rtlCol="0">
              <a:spAutoFit/>
            </a:bodyPr>
            <a:lstStyle>
              <a:defPPr>
                <a:defRPr lang="zh-CN"/>
              </a:defPPr>
              <a:lvl1pPr>
                <a:defRPr sz="2400">
                  <a:latin typeface="+mn-ea"/>
                </a:defRPr>
              </a:lvl1pPr>
            </a:lstStyle>
            <a:p>
              <a:r>
                <a:rPr lang="en-US" altLang="zh-CN" sz="1800" dirty="0">
                  <a:solidFill>
                    <a:srgbClr val="FF0000"/>
                  </a:solidFill>
                </a:rPr>
                <a:t>15000</a:t>
              </a:r>
              <a:r>
                <a:rPr lang="zh-CN" altLang="en-US" sz="1800" dirty="0">
                  <a:solidFill>
                    <a:srgbClr val="FF0000"/>
                  </a:solidFill>
                </a:rPr>
                <a:t>元</a:t>
              </a:r>
              <a:endParaRPr lang="zh-CN" altLang="en-US" sz="1800" dirty="0">
                <a:solidFill>
                  <a:srgbClr val="FF0000"/>
                </a:solidFill>
              </a:endParaRPr>
            </a:p>
          </p:txBody>
        </p:sp>
        <p:sp>
          <p:nvSpPr>
            <p:cNvPr id="37" name="文本框 56"/>
            <p:cNvSpPr txBox="1"/>
            <p:nvPr/>
          </p:nvSpPr>
          <p:spPr>
            <a:xfrm>
              <a:off x="9118669" y="4342682"/>
              <a:ext cx="1412139" cy="492443"/>
            </a:xfrm>
            <a:prstGeom prst="rect">
              <a:avLst/>
            </a:prstGeom>
            <a:noFill/>
            <a:ln>
              <a:noFill/>
            </a:ln>
          </p:spPr>
          <p:txBody>
            <a:bodyPr wrap="square" rtlCol="0">
              <a:spAutoFit/>
            </a:bodyPr>
            <a:lstStyle/>
            <a:p>
              <a:r>
                <a:rPr lang="en-US" altLang="zh-CN" dirty="0">
                  <a:solidFill>
                    <a:srgbClr val="FF0000"/>
                  </a:solidFill>
                  <a:latin typeface="+mn-ea"/>
                </a:rPr>
                <a:t>95000</a:t>
              </a:r>
              <a:r>
                <a:rPr lang="zh-CN" altLang="en-US" dirty="0">
                  <a:solidFill>
                    <a:srgbClr val="FF0000"/>
                  </a:solidFill>
                  <a:latin typeface="+mn-ea"/>
                </a:rPr>
                <a:t>元</a:t>
              </a:r>
              <a:endParaRPr lang="zh-CN" altLang="en-US" dirty="0">
                <a:solidFill>
                  <a:srgbClr val="FF0000"/>
                </a:solidFill>
                <a:latin typeface="+mn-ea"/>
              </a:endParaRPr>
            </a:p>
          </p:txBody>
        </p:sp>
        <p:sp>
          <p:nvSpPr>
            <p:cNvPr id="38" name="矩形 37"/>
            <p:cNvSpPr/>
            <p:nvPr/>
          </p:nvSpPr>
          <p:spPr bwMode="auto">
            <a:xfrm>
              <a:off x="7245286" y="4840392"/>
              <a:ext cx="283601" cy="302247"/>
            </a:xfrm>
            <a:prstGeom prst="rect">
              <a:avLst/>
            </a:prstGeom>
            <a:solidFill>
              <a:schemeClr val="tx2">
                <a:lumMod val="40000"/>
                <a:lumOff val="60000"/>
              </a:schemeClr>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zh-CN" altLang="en-US" sz="1350" dirty="0">
                <a:latin typeface="Arial" panose="020B0604020202020204" pitchFamily="34" charset="0"/>
                <a:ea typeface="宋体" panose="02010600030101010101" pitchFamily="2" charset="-122"/>
              </a:endParaRPr>
            </a:p>
          </p:txBody>
        </p:sp>
        <p:sp>
          <p:nvSpPr>
            <p:cNvPr id="39" name="矩形 38"/>
            <p:cNvSpPr/>
            <p:nvPr/>
          </p:nvSpPr>
          <p:spPr bwMode="auto">
            <a:xfrm>
              <a:off x="9436072" y="4837039"/>
              <a:ext cx="287468" cy="302247"/>
            </a:xfrm>
            <a:prstGeom prst="rect">
              <a:avLst/>
            </a:prstGeom>
            <a:solidFill>
              <a:schemeClr val="tx2">
                <a:lumMod val="40000"/>
                <a:lumOff val="60000"/>
              </a:schemeClr>
            </a:solidFill>
            <a:ln w="9525" cap="flat" cmpd="sng" algn="ctr">
              <a:noFill/>
              <a:prstDash val="solid"/>
              <a:round/>
              <a:headEnd type="none" w="med" len="med"/>
              <a:tailEnd type="none" w="med" len="med"/>
            </a:ln>
          </p:spPr>
          <p:txBody>
            <a:bodyPr vert="horz" wrap="square" lIns="68580" tIns="34290" rIns="68580" bIns="34290" numCol="1" rtlCol="0" anchor="t" anchorCtr="0" compatLnSpc="1"/>
            <a:lstStyle/>
            <a:p>
              <a:pPr defTabSz="685800" eaLnBrk="0" fontAlgn="base" hangingPunct="0">
                <a:spcBef>
                  <a:spcPct val="0"/>
                </a:spcBef>
                <a:spcAft>
                  <a:spcPct val="0"/>
                </a:spcAft>
              </a:pPr>
              <a:endParaRPr lang="zh-CN" altLang="en-US" sz="1350">
                <a:latin typeface="Arial" panose="020B0604020202020204" pitchFamily="34" charset="0"/>
                <a:ea typeface="宋体" panose="02010600030101010101" pitchFamily="2" charset="-122"/>
              </a:endParaRPr>
            </a:p>
          </p:txBody>
        </p:sp>
        <p:sp>
          <p:nvSpPr>
            <p:cNvPr id="40" name="文本框 58"/>
            <p:cNvSpPr txBox="1"/>
            <p:nvPr/>
          </p:nvSpPr>
          <p:spPr>
            <a:xfrm>
              <a:off x="7990086" y="4977755"/>
              <a:ext cx="1412139" cy="492443"/>
            </a:xfrm>
            <a:prstGeom prst="rect">
              <a:avLst/>
            </a:prstGeom>
            <a:noFill/>
            <a:ln>
              <a:noFill/>
            </a:ln>
          </p:spPr>
          <p:txBody>
            <a:bodyPr wrap="square" rtlCol="0">
              <a:spAutoFit/>
            </a:bodyPr>
            <a:lstStyle>
              <a:defPPr>
                <a:defRPr lang="zh-CN"/>
              </a:defPPr>
              <a:lvl1pPr>
                <a:defRPr sz="2400">
                  <a:latin typeface="+mn-ea"/>
                </a:defRPr>
              </a:lvl1pPr>
            </a:lstStyle>
            <a:p>
              <a:r>
                <a:rPr lang="en-US" altLang="zh-CN" sz="1800" b="1" dirty="0">
                  <a:solidFill>
                    <a:srgbClr val="FF0000"/>
                  </a:solidFill>
                </a:rPr>
                <a:t>80000</a:t>
              </a:r>
              <a:r>
                <a:rPr lang="zh-CN" altLang="en-US" sz="1800" b="1" dirty="0">
                  <a:solidFill>
                    <a:srgbClr val="FF0000"/>
                  </a:solidFill>
                </a:rPr>
                <a:t>元</a:t>
              </a:r>
              <a:endParaRPr lang="zh-CN" altLang="en-US" sz="1800" b="1" dirty="0">
                <a:solidFill>
                  <a:srgbClr val="FF0000"/>
                </a:solidFill>
              </a:endParaRPr>
            </a:p>
          </p:txBody>
        </p:sp>
      </p:grpSp>
      <p:sp>
        <p:nvSpPr>
          <p:cNvPr id="33"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六、大病医疗支出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îŝḷîḓé-Straight Connector 6"/>
          <p:cNvCxnSpPr/>
          <p:nvPr/>
        </p:nvCxnSpPr>
        <p:spPr>
          <a:xfrm>
            <a:off x="4391726" y="1893762"/>
            <a:ext cx="0" cy="3278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3"/>
          <p:cNvGrpSpPr/>
          <p:nvPr/>
        </p:nvGrpSpPr>
        <p:grpSpPr bwMode="auto">
          <a:xfrm>
            <a:off x="3267636" y="1464982"/>
            <a:ext cx="1087272" cy="999579"/>
            <a:chOff x="0" y="0"/>
            <a:chExt cx="1514473" cy="1516061"/>
          </a:xfrm>
        </p:grpSpPr>
        <p:sp>
          <p:nvSpPr>
            <p:cNvPr id="22" name="任意多边形 15"/>
            <p:cNvSpPr>
              <a:spLocks noChangeArrowheads="1"/>
            </p:cNvSpPr>
            <p:nvPr/>
          </p:nvSpPr>
          <p:spPr bwMode="auto">
            <a:xfrm rot="16200000" flipH="1">
              <a:off x="-794" y="7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16"/>
            <p:cNvSpPr>
              <a:spLocks noChangeArrowheads="1"/>
            </p:cNvSpPr>
            <p:nvPr/>
          </p:nvSpPr>
          <p:spPr bwMode="auto">
            <a:xfrm rot="16200000" flipH="1">
              <a:off x="360360" y="361948"/>
              <a:ext cx="1154113" cy="1154113"/>
            </a:xfrm>
            <a:prstGeom prst="rect">
              <a:avLst/>
            </a:prstGeom>
            <a:solidFill>
              <a:srgbClr val="FFFFFF"/>
            </a:solidFill>
            <a:ln w="127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 name="组合 19"/>
          <p:cNvGrpSpPr/>
          <p:nvPr/>
        </p:nvGrpSpPr>
        <p:grpSpPr bwMode="auto">
          <a:xfrm>
            <a:off x="4433887" y="1455938"/>
            <a:ext cx="1052513" cy="1008623"/>
            <a:chOff x="0" y="0"/>
            <a:chExt cx="1527787" cy="1514475"/>
          </a:xfrm>
        </p:grpSpPr>
        <p:sp>
          <p:nvSpPr>
            <p:cNvPr id="26" name="任意多边形 7"/>
            <p:cNvSpPr>
              <a:spLocks noChangeArrowheads="1"/>
            </p:cNvSpPr>
            <p:nvPr/>
          </p:nvSpPr>
          <p:spPr bwMode="auto">
            <a:xfrm rot="5400000">
              <a:off x="14103" y="79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w 1845129"/>
                <a:gd name="T17" fmla="*/ 0 h 1845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5129"/>
                <a:gd name="T28" fmla="*/ 0 h 1845129"/>
                <a:gd name="T29" fmla="*/ 1845129 w 1845129"/>
                <a:gd name="T30" fmla="*/ 1845129 h 1845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solidFill>
                <a:schemeClr val="tx2"/>
              </a:solidFill>
              <a:miter lim="800000"/>
            </a:ln>
          </p:spPr>
          <p:txBody>
            <a:bodyPr/>
            <a:lstStyle/>
            <a:p>
              <a:endParaRPr lang="zh-CN" altLang="en-US"/>
            </a:p>
          </p:txBody>
        </p:sp>
        <p:sp>
          <p:nvSpPr>
            <p:cNvPr id="29" name="矩形 8"/>
            <p:cNvSpPr>
              <a:spLocks noChangeArrowheads="1"/>
            </p:cNvSpPr>
            <p:nvPr/>
          </p:nvSpPr>
          <p:spPr bwMode="auto">
            <a:xfrm rot="5400000">
              <a:off x="794" y="347610"/>
              <a:ext cx="1154114" cy="1155701"/>
            </a:xfrm>
            <a:prstGeom prst="rect">
              <a:avLst/>
            </a:prstGeom>
            <a:solidFill>
              <a:srgbClr val="FFFFFF"/>
            </a:solidFill>
            <a:ln w="12700">
              <a:solidFill>
                <a:schemeClr val="tx2"/>
              </a:solidFill>
              <a:miter lim="800000"/>
            </a:ln>
          </p:spPr>
          <p:txBody>
            <a:bodyPr rot="10800000"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1" name="矩形 10"/>
          <p:cNvSpPr>
            <a:spLocks noChangeArrowheads="1"/>
          </p:cNvSpPr>
          <p:nvPr/>
        </p:nvSpPr>
        <p:spPr bwMode="auto">
          <a:xfrm>
            <a:off x="160734" y="3065535"/>
            <a:ext cx="4186028"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Arial" panose="020B0604020202020204" pitchFamily="34" charset="0"/>
              </a:rPr>
              <a:t>为医疗保障信息系统记录的医药费用实际支出的当年。</a:t>
            </a:r>
            <a:endParaRPr lang="zh-CN" altLang="en-US" sz="2400" dirty="0">
              <a:solidFill>
                <a:srgbClr val="000000"/>
              </a:solidFill>
              <a:latin typeface="Arial" panose="020B0604020202020204" pitchFamily="34" charset="0"/>
            </a:endParaRPr>
          </a:p>
          <a:p>
            <a:pPr>
              <a:spcBef>
                <a:spcPct val="0"/>
              </a:spcBef>
              <a:buFont typeface="Arial" panose="020B0604020202020204" pitchFamily="34" charset="0"/>
              <a:buNone/>
            </a:pPr>
            <a:endParaRPr lang="en-US" altLang="zh-CN" sz="2400" dirty="0">
              <a:solidFill>
                <a:srgbClr val="000000"/>
              </a:solidFill>
            </a:endParaRPr>
          </a:p>
          <a:p>
            <a:pPr>
              <a:spcBef>
                <a:spcPct val="0"/>
              </a:spcBef>
              <a:buFont typeface="Arial" panose="020B0604020202020204" pitchFamily="34" charset="0"/>
              <a:buNone/>
            </a:pPr>
            <a:endParaRPr lang="en-US" altLang="zh-CN" sz="2400" dirty="0">
              <a:solidFill>
                <a:srgbClr val="000000"/>
              </a:solidFill>
            </a:endParaRPr>
          </a:p>
          <a:p>
            <a:pPr>
              <a:spcBef>
                <a:spcPct val="0"/>
              </a:spcBef>
              <a:buFont typeface="Arial" panose="020B0604020202020204" pitchFamily="34" charset="0"/>
              <a:buNone/>
            </a:pPr>
            <a:r>
              <a:rPr lang="zh-CN" altLang="zh-CN" sz="2400" dirty="0">
                <a:solidFill>
                  <a:srgbClr val="000000"/>
                </a:solidFill>
              </a:rPr>
              <a:t>以</a:t>
            </a:r>
            <a:r>
              <a:rPr lang="zh-CN" altLang="zh-CN" sz="2400" dirty="0">
                <a:solidFill>
                  <a:srgbClr val="FF0000"/>
                </a:solidFill>
              </a:rPr>
              <a:t>国家医保服务平台</a:t>
            </a:r>
            <a:r>
              <a:rPr lang="en-US" altLang="zh-CN" sz="2400" dirty="0">
                <a:solidFill>
                  <a:srgbClr val="FF0000"/>
                </a:solidFill>
              </a:rPr>
              <a:t>APP</a:t>
            </a:r>
            <a:r>
              <a:rPr lang="zh-CN" altLang="en-US" sz="2400" dirty="0">
                <a:solidFill>
                  <a:srgbClr val="000000"/>
                </a:solidFill>
              </a:rPr>
              <a:t>中的数据为准</a:t>
            </a:r>
            <a:endParaRPr lang="zh-CN" altLang="en-US" sz="2400" dirty="0">
              <a:solidFill>
                <a:srgbClr val="000000"/>
              </a:solidFill>
            </a:endParaRPr>
          </a:p>
        </p:txBody>
      </p:sp>
      <p:sp>
        <p:nvSpPr>
          <p:cNvPr id="32" name="矩形 11"/>
          <p:cNvSpPr>
            <a:spLocks noChangeArrowheads="1"/>
          </p:cNvSpPr>
          <p:nvPr/>
        </p:nvSpPr>
        <p:spPr bwMode="auto">
          <a:xfrm>
            <a:off x="4441489" y="3032369"/>
            <a:ext cx="38284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400" dirty="0">
                <a:solidFill>
                  <a:srgbClr val="000000"/>
                </a:solidFill>
                <a:latin typeface="Arial" panose="020B0604020202020204" pitchFamily="34" charset="0"/>
              </a:rPr>
              <a:t>患者医药服务收费及医保报销相关</a:t>
            </a:r>
            <a:r>
              <a:rPr lang="zh-CN" altLang="en-US" sz="2400" dirty="0">
                <a:solidFill>
                  <a:srgbClr val="0000FF"/>
                </a:solidFill>
                <a:latin typeface="Arial" panose="020B0604020202020204" pitchFamily="34" charset="0"/>
              </a:rPr>
              <a:t>票据原件或复印件。</a:t>
            </a:r>
            <a:endParaRPr lang="zh-CN" altLang="en-US" sz="2400" dirty="0">
              <a:solidFill>
                <a:srgbClr val="0000FF"/>
              </a:solidFill>
              <a:latin typeface="Arial" panose="020B0604020202020204" pitchFamily="34" charset="0"/>
            </a:endParaRPr>
          </a:p>
          <a:p>
            <a:pPr>
              <a:spcBef>
                <a:spcPct val="0"/>
              </a:spcBef>
              <a:buFont typeface="Arial" panose="020B0604020202020204" pitchFamily="34" charset="0"/>
              <a:buNone/>
            </a:pPr>
            <a:r>
              <a:rPr lang="zh-CN" altLang="en-US" sz="2400" dirty="0">
                <a:solidFill>
                  <a:srgbClr val="000000"/>
                </a:solidFill>
                <a:latin typeface="Arial" panose="020B0604020202020204" pitchFamily="34" charset="0"/>
              </a:rPr>
              <a:t>或者医疗保障部门出具的医药费用清单等。</a:t>
            </a:r>
            <a:endParaRPr lang="zh-CN" altLang="en-US" sz="2400" dirty="0">
              <a:latin typeface="Arial" panose="020B0604020202020204" pitchFamily="34" charset="0"/>
            </a:endParaRPr>
          </a:p>
        </p:txBody>
      </p:sp>
      <p:sp>
        <p:nvSpPr>
          <p:cNvPr id="21" name="文本框 13"/>
          <p:cNvSpPr>
            <a:spLocks noChangeArrowheads="1"/>
          </p:cNvSpPr>
          <p:nvPr/>
        </p:nvSpPr>
        <p:spPr bwMode="auto">
          <a:xfrm>
            <a:off x="3588284" y="1732595"/>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时间</a:t>
            </a:r>
            <a:endParaRPr lang="zh-CN" altLang="en-US" sz="1800" dirty="0">
              <a:latin typeface="Arial" panose="020B0604020202020204" pitchFamily="34" charset="0"/>
            </a:endParaRPr>
          </a:p>
        </p:txBody>
      </p:sp>
      <p:sp>
        <p:nvSpPr>
          <p:cNvPr id="27" name="文本框 13"/>
          <p:cNvSpPr>
            <a:spLocks noChangeArrowheads="1"/>
          </p:cNvSpPr>
          <p:nvPr/>
        </p:nvSpPr>
        <p:spPr bwMode="auto">
          <a:xfrm>
            <a:off x="4509064" y="1728244"/>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六、大病医疗支出</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6"/>
          <p:cNvSpPr/>
          <p:nvPr/>
        </p:nvSpPr>
        <p:spPr>
          <a:xfrm>
            <a:off x="1" y="1765900"/>
            <a:ext cx="9144000" cy="4295223"/>
          </a:xfrm>
          <a:prstGeom prst="rect">
            <a:avLst/>
          </a:prstGeom>
          <a:solidFill>
            <a:srgbClr val="A4C5C5">
              <a:alpha val="37000"/>
            </a:srgbClr>
          </a:solidFill>
          <a:ln w="12700">
            <a:noFill/>
          </a:ln>
        </p:spPr>
        <p:txBody>
          <a:bodyPr lIns="38102" tIns="38102" rIns="38102" bIns="38102" anchor="ctr"/>
          <a:lstStyle/>
          <a:p>
            <a:pPr>
              <a:buFont typeface="Arial" panose="020B0604020202020204" pitchFamily="34" charset="0"/>
              <a:buNone/>
              <a:defRPr/>
            </a:pPr>
            <a:endParaRPr lang="zh-CN" altLang="zh-CN" sz="3200" noProof="1">
              <a:solidFill>
                <a:srgbClr val="FFFFFF"/>
              </a:solidFill>
              <a:latin typeface="Calibri" panose="020F0502020204030204" pitchFamily="34" charset="0"/>
              <a:sym typeface="Helvetica Light"/>
            </a:endParaRPr>
          </a:p>
        </p:txBody>
      </p:sp>
      <p:graphicFrame>
        <p:nvGraphicFramePr>
          <p:cNvPr id="20483" name="表格 20482"/>
          <p:cNvGraphicFramePr>
            <a:graphicFrameLocks noGrp="1"/>
          </p:cNvGraphicFramePr>
          <p:nvPr/>
        </p:nvGraphicFramePr>
        <p:xfrm>
          <a:off x="926254" y="1798892"/>
          <a:ext cx="8105328" cy="4252199"/>
        </p:xfrm>
        <a:graphic>
          <a:graphicData uri="http://schemas.openxmlformats.org/drawingml/2006/table">
            <a:tbl>
              <a:tblPr/>
              <a:tblGrid>
                <a:gridCol w="520544"/>
                <a:gridCol w="1021536"/>
                <a:gridCol w="2210722"/>
                <a:gridCol w="1504444"/>
                <a:gridCol w="2848082"/>
              </a:tblGrid>
              <a:tr h="284301">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序号</a:t>
                      </a:r>
                      <a:endPar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999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项目</a:t>
                      </a:r>
                      <a:endPar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999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金额规定</a:t>
                      </a:r>
                      <a:endPar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999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rPr>
                        <a:t>扣除人员分配方式</a:t>
                      </a:r>
                      <a:endParaRPr kumimoji="0" lang="zh-CN" altLang="en-US" sz="12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999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rPr>
                        <a:t>扣除期限及其他</a:t>
                      </a:r>
                      <a:endParaRPr kumimoji="0" lang="zh-CN" altLang="en-US" sz="1200" b="1" i="0" u="none" strike="noStrike" cap="none" normalizeH="0" baseline="0">
                        <a:ln>
                          <a:noFill/>
                        </a:ln>
                        <a:solidFill>
                          <a:srgbClr val="FFFFFF"/>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9995"/>
                    </a:solidFill>
                  </a:tcPr>
                </a:tc>
              </a:tr>
              <a:tr h="452885">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子女教育</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每个子女每月</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本人或配偶扣</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，或各</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50%</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按照受教育终止日期计算，扣除至终止月末</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2885">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学历继续</a:t>
                      </a:r>
                      <a:endPar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教育</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每月</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本人</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继续教育开始</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教育结束不超过</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48</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个月</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2885">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职业技能继续教育</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每年</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3600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本人</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发证年度</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1736">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4</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住房贷款利息支出</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每月</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本人或者配偶扣</a:t>
                      </a:r>
                      <a:r>
                        <a:rPr kumimoji="0" lang="en-US" altLang="zh-CN"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100%</a:t>
                      </a:r>
                      <a:r>
                        <a:rPr kumimoji="0" lang="zh-CN" altLang="en-US"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；夫妻婚前各自首贷，婚后可选择各扣</a:t>
                      </a:r>
                      <a:r>
                        <a:rPr kumimoji="0" lang="en-US" altLang="zh-CN"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50%</a:t>
                      </a:r>
                      <a:endParaRPr kumimoji="0" lang="ko-KR" altLang="en-US"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开始还贷当月，至贷款全部归还或贷款合同终止当月，最长不超过</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240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个月</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2885">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5</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住房租金</a:t>
                      </a:r>
                      <a:endPar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支出</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每月</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1500/1100/800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本人（合同承租人）</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按照国家统计局提供标准，区划按照市一级行政区划而非经济区划</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2311">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赡养老人支出</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独生</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2000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元；非独生，分摊</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2000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元，每人不超</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1000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本人</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被赡养人年满</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60</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周岁当月开始，至赡养义务终止的年末。</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均摊</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约定</a:t>
                      </a: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指定</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2311">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7</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大病医疗</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个人负担医保目录范围内的自付部分超过</a:t>
                      </a:r>
                      <a:r>
                        <a:rPr kumimoji="0" lang="en-US"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15000</a:t>
                      </a: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元部分，但可扣额不超过</a:t>
                      </a:r>
                      <a:r>
                        <a:rPr kumimoji="0" lang="en-US" altLang="zh-CN"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80000</a:t>
                      </a: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元</a:t>
                      </a:r>
                      <a:endParaRPr kumimoji="0" lang="ko-KR"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本人或者配偶</a:t>
                      </a:r>
                      <a:endParaRPr kumimoji="0" lang="ko-KR" altLang="en-US" sz="13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121793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本人、配偶或未成年子女，超</a:t>
                      </a:r>
                      <a:r>
                        <a:rPr kumimoji="0" lang="en-US" altLang="zh-CN"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15000</a:t>
                      </a:r>
                      <a:r>
                        <a:rPr kumimoji="0" lang="zh-CN" altLang="en-US"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元至扣除额不超</a:t>
                      </a:r>
                      <a:r>
                        <a:rPr kumimoji="0" lang="en-US" altLang="zh-CN"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80000</a:t>
                      </a:r>
                      <a:r>
                        <a:rPr kumimoji="0" lang="zh-CN" altLang="en-US"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元部分可叠加享受</a:t>
                      </a:r>
                      <a:endParaRPr kumimoji="0" lang="ko-KR" altLang="en-US" sz="13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52790" marR="52790" marT="27017" marB="270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6" name="形状 20"/>
          <p:cNvSpPr/>
          <p:nvPr/>
        </p:nvSpPr>
        <p:spPr>
          <a:xfrm>
            <a:off x="81872" y="1908870"/>
            <a:ext cx="777173" cy="3959182"/>
          </a:xfrm>
          <a:prstGeom prst="flowChartAlternateProcess">
            <a:avLst/>
          </a:prstGeom>
          <a:solidFill>
            <a:srgbClr val="619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zh-CN" sz="2155">
                <a:solidFill>
                  <a:srgbClr val="FFFFFF"/>
                </a:solidFill>
              </a:rPr>
              <a:t>专项附加扣除</a:t>
            </a:r>
            <a:r>
              <a:rPr lang="zh-CN" altLang="en-US" sz="1845">
                <a:solidFill>
                  <a:srgbClr val="FFFFFF"/>
                </a:solidFill>
                <a:ea typeface="宋体" panose="02010600030101010101" pitchFamily="2" charset="-122"/>
              </a:rPr>
              <a:t>     </a:t>
            </a:r>
            <a:r>
              <a:rPr lang="zh-CN" altLang="en-US" sz="1540">
                <a:solidFill>
                  <a:srgbClr val="FFFFFF"/>
                </a:solidFill>
                <a:latin typeface="Microsoft YaHei Light" pitchFamily="34" charset="-122"/>
                <a:ea typeface="Microsoft YaHei Light" pitchFamily="34" charset="-122"/>
              </a:rPr>
              <a:t>（自行申报或扣缴义务人采集）</a:t>
            </a:r>
            <a:endParaRPr lang="ko-KR" altLang="en-US" sz="1845">
              <a:solidFill>
                <a:srgbClr val="FFFFFF"/>
              </a:solidFill>
              <a:latin typeface="Microsoft YaHei Light" pitchFamily="34" charset="-122"/>
            </a:endParaRP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 y="2277539"/>
            <a:ext cx="2447925" cy="2688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6" name="文本框 3"/>
          <p:cNvSpPr txBox="1">
            <a:spLocks noChangeArrowheads="1"/>
          </p:cNvSpPr>
          <p:nvPr/>
        </p:nvSpPr>
        <p:spPr bwMode="auto">
          <a:xfrm>
            <a:off x="411206" y="2573867"/>
            <a:ext cx="16273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600" dirty="0">
                <a:solidFill>
                  <a:schemeClr val="bg1"/>
                </a:solidFill>
                <a:latin typeface="微软雅黑" panose="020B0503020204020204" pitchFamily="34" charset="-122"/>
                <a:ea typeface="微软雅黑" panose="020B0503020204020204" pitchFamily="34" charset="-122"/>
              </a:rPr>
              <a:t>03</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2732757" y="1589622"/>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累计预扣法</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4" name="云形 3"/>
          <p:cNvSpPr/>
          <p:nvPr/>
        </p:nvSpPr>
        <p:spPr>
          <a:xfrm>
            <a:off x="3598877" y="217653"/>
            <a:ext cx="3556932" cy="16336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我这月的税后工资为啥减少了？</a:t>
            </a:r>
            <a:endParaRPr lang="zh-CN" altLang="en-US" sz="2400" dirty="0"/>
          </a:p>
        </p:txBody>
      </p:sp>
      <p:sp>
        <p:nvSpPr>
          <p:cNvPr id="8" name="云形 7"/>
          <p:cNvSpPr/>
          <p:nvPr/>
        </p:nvSpPr>
        <p:spPr>
          <a:xfrm>
            <a:off x="5316566" y="5488555"/>
            <a:ext cx="3407985" cy="13023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我转任单位后缴税与上月不同了？</a:t>
            </a:r>
            <a:endParaRPr lang="zh-CN" alt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731302"/>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200" dirty="0">
                  <a:solidFill>
                    <a:srgbClr val="0070C0"/>
                  </a:solidFill>
                  <a:latin typeface="微软雅黑" panose="020B0503020204020204" pitchFamily="34" charset="-122"/>
                  <a:ea typeface="微软雅黑" panose="020B0503020204020204" pitchFamily="34" charset="-122"/>
                </a:rPr>
                <a:t>累计预扣法，是指扣缴义务人在一个纳税年度内预扣预缴税款时，以</a:t>
              </a:r>
              <a:r>
                <a:rPr lang="zh-CN" altLang="en-US" sz="2200" b="1" dirty="0">
                  <a:solidFill>
                    <a:srgbClr val="0070C0"/>
                  </a:solidFill>
                  <a:latin typeface="微软雅黑" panose="020B0503020204020204" pitchFamily="34" charset="-122"/>
                  <a:ea typeface="微软雅黑" panose="020B0503020204020204" pitchFamily="34" charset="-122"/>
                </a:rPr>
                <a:t>纳税人在本单位截至当前月份</a:t>
              </a:r>
              <a:r>
                <a:rPr lang="zh-CN" altLang="en-US" sz="2200" dirty="0">
                  <a:solidFill>
                    <a:srgbClr val="0070C0"/>
                  </a:solidFill>
                  <a:latin typeface="微软雅黑" panose="020B0503020204020204" pitchFamily="34" charset="-122"/>
                  <a:ea typeface="微软雅黑" panose="020B0503020204020204" pitchFamily="34" charset="-122"/>
                </a:rPr>
                <a:t>工资薪金所得累计收入减除累计免税收入、累计减除费用、累计专项扣除、累计专项附加扣除和累计依法确定的其他扣除后的余额为累计预扣预缴应纳税所得额，适用个人所得税预扣率，计算累计应预扣预缴税额，再减除累计减免税额和累计已预扣预缴税额，其余额为本期应预扣预缴税额。</a:t>
              </a:r>
              <a:r>
                <a:rPr lang="zh-CN" altLang="en-US" sz="2200" b="1" dirty="0">
                  <a:solidFill>
                    <a:srgbClr val="0070C0"/>
                  </a:solidFill>
                  <a:latin typeface="微软雅黑" panose="020B0503020204020204" pitchFamily="34" charset="-122"/>
                  <a:ea typeface="微软雅黑" panose="020B0503020204020204" pitchFamily="34" charset="-122"/>
                </a:rPr>
                <a:t>余额为负值时，暂不退税。纳税年度终了后余额仍为负值时，由纳税人通过办理综合所得年度汇算清缴，税款多退少补。</a:t>
              </a:r>
              <a:endParaRPr lang="zh-CN" altLang="en-US" sz="2200" b="1"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一、累计预扣法定义</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978508"/>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800" dirty="0">
                  <a:solidFill>
                    <a:srgbClr val="0070C0"/>
                  </a:solidFill>
                  <a:latin typeface="微软雅黑" panose="020B0503020204020204" pitchFamily="34" charset="-122"/>
                  <a:ea typeface="微软雅黑" panose="020B0503020204020204" pitchFamily="34" charset="-122"/>
                </a:rPr>
                <a:t>累计预扣法下，第</a:t>
              </a:r>
              <a:r>
                <a:rPr lang="en-US" altLang="zh-CN" sz="2800" dirty="0">
                  <a:solidFill>
                    <a:srgbClr val="0070C0"/>
                  </a:solidFill>
                  <a:latin typeface="微软雅黑" panose="020B0503020204020204" pitchFamily="34" charset="-122"/>
                  <a:ea typeface="微软雅黑" panose="020B0503020204020204" pitchFamily="34" charset="-122"/>
                </a:rPr>
                <a:t>n</a:t>
              </a:r>
              <a:r>
                <a:rPr lang="zh-CN" altLang="en-US" sz="2800" dirty="0">
                  <a:solidFill>
                    <a:srgbClr val="0070C0"/>
                  </a:solidFill>
                  <a:latin typeface="微软雅黑" panose="020B0503020204020204" pitchFamily="34" charset="-122"/>
                  <a:ea typeface="微软雅黑" panose="020B0503020204020204" pitchFamily="34" charset="-122"/>
                </a:rPr>
                <a:t>月预扣税款</a:t>
              </a:r>
              <a:r>
                <a:rPr lang="en-US" altLang="zh-CN" sz="2800" dirty="0">
                  <a:solidFill>
                    <a:srgbClr val="0070C0"/>
                  </a:solidFill>
                  <a:latin typeface="微软雅黑" panose="020B0503020204020204" pitchFamily="34" charset="-122"/>
                  <a:ea typeface="微软雅黑" panose="020B0503020204020204" pitchFamily="34" charset="-122"/>
                </a:rPr>
                <a:t>= </a:t>
              </a:r>
              <a:r>
                <a:rPr lang="zh-CN" altLang="en-US" sz="2800" dirty="0">
                  <a:solidFill>
                    <a:srgbClr val="0070C0"/>
                  </a:solidFill>
                  <a:latin typeface="微软雅黑" panose="020B0503020204020204" pitchFamily="34" charset="-122"/>
                  <a:ea typeface="微软雅黑" panose="020B0503020204020204" pitchFamily="34" charset="-122"/>
                </a:rPr>
                <a:t>（</a:t>
              </a:r>
              <a:r>
                <a:rPr lang="en-US" altLang="zh-CN" sz="2800" dirty="0">
                  <a:solidFill>
                    <a:srgbClr val="0070C0"/>
                  </a:solidFill>
                  <a:latin typeface="微软雅黑" panose="020B0503020204020204" pitchFamily="34" charset="-122"/>
                  <a:ea typeface="微软雅黑" panose="020B0503020204020204" pitchFamily="34" charset="-122"/>
                </a:rPr>
                <a:t>n</a:t>
              </a:r>
              <a:r>
                <a:rPr lang="zh-CN" altLang="en-US" sz="2800" dirty="0">
                  <a:solidFill>
                    <a:srgbClr val="0070C0"/>
                  </a:solidFill>
                  <a:latin typeface="微软雅黑" panose="020B0503020204020204" pitchFamily="34" charset="-122"/>
                  <a:ea typeface="微软雅黑" panose="020B0503020204020204" pitchFamily="34" charset="-122"/>
                </a:rPr>
                <a:t>个月累计收入</a:t>
              </a:r>
              <a:r>
                <a:rPr lang="en-US" altLang="zh-CN" sz="2800" dirty="0">
                  <a:solidFill>
                    <a:srgbClr val="0070C0"/>
                  </a:solidFill>
                  <a:latin typeface="微软雅黑" panose="020B0503020204020204" pitchFamily="34" charset="-122"/>
                  <a:ea typeface="微软雅黑" panose="020B0503020204020204" pitchFamily="34" charset="-122"/>
                </a:rPr>
                <a:t>-5000×n-</a:t>
              </a:r>
              <a:r>
                <a:rPr lang="zh-CN" altLang="en-US" sz="2800" dirty="0">
                  <a:solidFill>
                    <a:srgbClr val="0070C0"/>
                  </a:solidFill>
                  <a:latin typeface="微软雅黑" panose="020B0503020204020204" pitchFamily="34" charset="-122"/>
                  <a:ea typeface="微软雅黑" panose="020B0503020204020204" pitchFamily="34" charset="-122"/>
                </a:rPr>
                <a:t>累计三险一金</a:t>
              </a:r>
              <a:r>
                <a:rPr lang="en-US" altLang="zh-CN" sz="2800" dirty="0">
                  <a:solidFill>
                    <a:srgbClr val="0070C0"/>
                  </a:solidFill>
                  <a:latin typeface="微软雅黑" panose="020B0503020204020204" pitchFamily="34" charset="-122"/>
                  <a:ea typeface="微软雅黑" panose="020B0503020204020204" pitchFamily="34" charset="-122"/>
                </a:rPr>
                <a:t>-</a:t>
              </a:r>
              <a:r>
                <a:rPr lang="zh-CN" altLang="en-US" sz="2800" dirty="0">
                  <a:solidFill>
                    <a:srgbClr val="0070C0"/>
                  </a:solidFill>
                  <a:latin typeface="微软雅黑" panose="020B0503020204020204" pitchFamily="34" charset="-122"/>
                  <a:ea typeface="微软雅黑" panose="020B0503020204020204" pitchFamily="34" charset="-122"/>
                </a:rPr>
                <a:t>累计专项附加扣除及其他扣除）</a:t>
              </a:r>
              <a:r>
                <a:rPr lang="en-US" altLang="zh-CN" sz="2800" dirty="0">
                  <a:solidFill>
                    <a:srgbClr val="0070C0"/>
                  </a:solidFill>
                  <a:latin typeface="微软雅黑" panose="020B0503020204020204" pitchFamily="34" charset="-122"/>
                  <a:ea typeface="微软雅黑" panose="020B0503020204020204" pitchFamily="34" charset="-122"/>
                </a:rPr>
                <a:t>×</a:t>
              </a:r>
              <a:r>
                <a:rPr lang="zh-CN" altLang="en-US" sz="2800" dirty="0">
                  <a:solidFill>
                    <a:srgbClr val="0070C0"/>
                  </a:solidFill>
                  <a:latin typeface="微软雅黑" panose="020B0503020204020204" pitchFamily="34" charset="-122"/>
                  <a:ea typeface="微软雅黑" panose="020B0503020204020204" pitchFamily="34" charset="-122"/>
                </a:rPr>
                <a:t>综合所得税率表</a:t>
              </a:r>
              <a:r>
                <a:rPr lang="en-US" altLang="zh-CN" sz="2800" dirty="0">
                  <a:solidFill>
                    <a:srgbClr val="0070C0"/>
                  </a:solidFill>
                  <a:latin typeface="微软雅黑" panose="020B0503020204020204" pitchFamily="34" charset="-122"/>
                  <a:ea typeface="微软雅黑" panose="020B0503020204020204" pitchFamily="34" charset="-122"/>
                </a:rPr>
                <a:t>-</a:t>
              </a:r>
              <a:r>
                <a:rPr lang="zh-CN" altLang="en-US" sz="2800" dirty="0">
                  <a:solidFill>
                    <a:srgbClr val="0070C0"/>
                  </a:solidFill>
                  <a:latin typeface="微软雅黑" panose="020B0503020204020204" pitchFamily="34" charset="-122"/>
                  <a:ea typeface="微软雅黑" panose="020B0503020204020204" pitchFamily="34" charset="-122"/>
                </a:rPr>
                <a:t>速算扣除数</a:t>
              </a:r>
              <a:r>
                <a:rPr lang="en-US" altLang="zh-CN" sz="2800" dirty="0">
                  <a:solidFill>
                    <a:srgbClr val="0070C0"/>
                  </a:solidFill>
                  <a:latin typeface="微软雅黑" panose="020B0503020204020204" pitchFamily="34" charset="-122"/>
                  <a:ea typeface="微软雅黑" panose="020B0503020204020204" pitchFamily="34" charset="-122"/>
                </a:rPr>
                <a:t>-</a:t>
              </a:r>
              <a:r>
                <a:rPr lang="zh-CN" altLang="en-US" sz="2800" dirty="0">
                  <a:solidFill>
                    <a:srgbClr val="0070C0"/>
                  </a:solidFill>
                  <a:latin typeface="微软雅黑" panose="020B0503020204020204" pitchFamily="34" charset="-122"/>
                  <a:ea typeface="微软雅黑" panose="020B0503020204020204" pitchFamily="34" charset="-122"/>
                </a:rPr>
                <a:t>前</a:t>
              </a:r>
              <a:r>
                <a:rPr lang="en-US" altLang="zh-CN" sz="2800" dirty="0">
                  <a:solidFill>
                    <a:srgbClr val="0070C0"/>
                  </a:solidFill>
                  <a:latin typeface="微软雅黑" panose="020B0503020204020204" pitchFamily="34" charset="-122"/>
                  <a:ea typeface="微软雅黑" panose="020B0503020204020204" pitchFamily="34" charset="-122"/>
                </a:rPr>
                <a:t>n-1</a:t>
              </a:r>
              <a:r>
                <a:rPr lang="zh-CN" altLang="en-US" sz="2800" dirty="0">
                  <a:solidFill>
                    <a:srgbClr val="0070C0"/>
                  </a:solidFill>
                  <a:latin typeface="微软雅黑" panose="020B0503020204020204" pitchFamily="34" charset="-122"/>
                  <a:ea typeface="微软雅黑" panose="020B0503020204020204" pitchFamily="34" charset="-122"/>
                </a:rPr>
                <a:t>月累计预扣税款</a:t>
              </a:r>
              <a:endParaRPr lang="zh-CN" altLang="en-US" sz="28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一、累计预扣法定义</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公式</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6"/>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391153"/>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3200" dirty="0">
                  <a:solidFill>
                    <a:srgbClr val="0070C0"/>
                  </a:solidFill>
                  <a:latin typeface="微软雅黑" panose="020B0503020204020204" pitchFamily="34" charset="-122"/>
                  <a:ea typeface="微软雅黑" panose="020B0503020204020204" pitchFamily="34" charset="-122"/>
                </a:rPr>
                <a:t>累计预扣法具有税负渐进性的特点，年初收入累计额较低，适用的税率也较低，当收入累计额超过之前适用税率级距的上限后，适用更高一级税率，出现</a:t>
              </a:r>
              <a:r>
                <a:rPr lang="zh-CN" altLang="en-US" sz="3200" b="1" dirty="0">
                  <a:solidFill>
                    <a:srgbClr val="0070C0"/>
                  </a:solidFill>
                  <a:latin typeface="微软雅黑" panose="020B0503020204020204" pitchFamily="34" charset="-122"/>
                  <a:ea typeface="微软雅黑" panose="020B0503020204020204" pitchFamily="34" charset="-122"/>
                </a:rPr>
                <a:t>“税率跳档”</a:t>
              </a:r>
              <a:r>
                <a:rPr lang="zh-CN" altLang="en-US" sz="3200" dirty="0">
                  <a:solidFill>
                    <a:srgbClr val="0070C0"/>
                  </a:solidFill>
                  <a:latin typeface="微软雅黑" panose="020B0503020204020204" pitchFamily="34" charset="-122"/>
                  <a:ea typeface="微软雅黑" panose="020B0503020204020204" pitchFamily="34" charset="-122"/>
                </a:rPr>
                <a:t>现象。</a:t>
              </a:r>
              <a:endParaRPr lang="en-US" altLang="zh-CN" sz="3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二、带来税率变化的影响</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税率跳档</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263284"/>
            <a:chOff x="713993" y="1173716"/>
            <a:chExt cx="7836292" cy="1979655"/>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979540"/>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3200" dirty="0">
                  <a:solidFill>
                    <a:srgbClr val="0070C0"/>
                  </a:solidFill>
                  <a:latin typeface="微软雅黑" panose="020B0503020204020204" pitchFamily="34" charset="-122"/>
                  <a:ea typeface="微软雅黑" panose="020B0503020204020204" pitchFamily="34" charset="-122"/>
                </a:rPr>
                <a:t>税率跳档后，就会出现：虽然每月工资收入不变，但是当月应缴税额超过上月实缴税额。</a:t>
              </a:r>
              <a:endParaRPr lang="en-US" altLang="zh-CN" sz="32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3200" dirty="0">
                  <a:solidFill>
                    <a:srgbClr val="0070C0"/>
                  </a:solidFill>
                  <a:latin typeface="微软雅黑" panose="020B0503020204020204" pitchFamily="34" charset="-122"/>
                  <a:ea typeface="微软雅黑" panose="020B0503020204020204" pitchFamily="34" charset="-122"/>
                </a:rPr>
                <a:t>随着收入累计额继续增加，在同一年度的</a:t>
              </a:r>
              <a:r>
                <a:rPr lang="en-US" altLang="zh-CN" sz="3200" dirty="0">
                  <a:solidFill>
                    <a:srgbClr val="0070C0"/>
                  </a:solidFill>
                  <a:latin typeface="微软雅黑" panose="020B0503020204020204" pitchFamily="34" charset="-122"/>
                  <a:ea typeface="微软雅黑" panose="020B0503020204020204" pitchFamily="34" charset="-122"/>
                </a:rPr>
                <a:t>12</a:t>
              </a:r>
              <a:r>
                <a:rPr lang="zh-CN" altLang="en-US" sz="3200" dirty="0">
                  <a:solidFill>
                    <a:srgbClr val="0070C0"/>
                  </a:solidFill>
                  <a:latin typeface="微软雅黑" panose="020B0503020204020204" pitchFamily="34" charset="-122"/>
                  <a:ea typeface="微软雅黑" panose="020B0503020204020204" pitchFamily="34" charset="-122"/>
                </a:rPr>
                <a:t>个月内，每月应缴税额呈现前低后高，到手工资额呈现前高后低的趋势，但全年应纳税额是不会增加的。</a:t>
              </a:r>
              <a:endParaRPr lang="en-US" altLang="zh-CN" sz="3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二、带来税率变化的影响</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税率跳档</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 y="2277539"/>
            <a:ext cx="2447925" cy="2688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6" name="文本框 3"/>
          <p:cNvSpPr txBox="1">
            <a:spLocks noChangeArrowheads="1"/>
          </p:cNvSpPr>
          <p:nvPr/>
        </p:nvSpPr>
        <p:spPr bwMode="auto">
          <a:xfrm>
            <a:off x="411206" y="2573867"/>
            <a:ext cx="16273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2732757" y="1589622"/>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个人所得税基本政策</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nvSpPr>
        <p:spPr>
          <a:xfrm>
            <a:off x="5042796" y="205151"/>
            <a:ext cx="1953617" cy="645951"/>
          </a:xfrm>
          <a:prstGeom prst="rect">
            <a:avLst/>
          </a:prstGeom>
          <a:noFill/>
        </p:spPr>
        <p:txBody>
          <a:bodyPr wrap="none" lIns="65023" tIns="32511" rIns="65023" bIns="32511" numCol="1">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对谁？</a:t>
            </a:r>
            <a:endPar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矩形 9"/>
          <p:cNvSpPr/>
          <p:nvPr/>
        </p:nvSpPr>
        <p:spPr>
          <a:xfrm>
            <a:off x="6711590" y="1068348"/>
            <a:ext cx="2262289" cy="645951"/>
          </a:xfrm>
          <a:prstGeom prst="rect">
            <a:avLst/>
          </a:prstGeom>
          <a:noFill/>
        </p:spPr>
        <p:txBody>
          <a:bodyPr wrap="none" lIns="65023" tIns="32511" rIns="65023" bIns="32511" numCol="1">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怎么收税？</a:t>
            </a:r>
            <a:endPar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6"/>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113323"/>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altLang="zh-CN" sz="3200" dirty="0">
                  <a:solidFill>
                    <a:srgbClr val="0070C0"/>
                  </a:solidFill>
                  <a:latin typeface="微软雅黑" panose="020B0503020204020204" pitchFamily="34" charset="-122"/>
                  <a:ea typeface="微软雅黑" panose="020B0503020204020204" pitchFamily="34" charset="-122"/>
                </a:rPr>
                <a:t>A</a:t>
              </a:r>
              <a:r>
                <a:rPr lang="zh-CN" altLang="en-US" sz="3200" dirty="0">
                  <a:solidFill>
                    <a:srgbClr val="0070C0"/>
                  </a:solidFill>
                  <a:latin typeface="微软雅黑" panose="020B0503020204020204" pitchFamily="34" charset="-122"/>
                  <a:ea typeface="微软雅黑" panose="020B0503020204020204" pitchFamily="34" charset="-122"/>
                </a:rPr>
                <a:t>先生每月工资</a:t>
              </a:r>
              <a:r>
                <a:rPr lang="en-US" altLang="zh-CN" sz="3200" dirty="0">
                  <a:solidFill>
                    <a:srgbClr val="0070C0"/>
                  </a:solidFill>
                  <a:latin typeface="微软雅黑" panose="020B0503020204020204" pitchFamily="34" charset="-122"/>
                  <a:ea typeface="微软雅黑" panose="020B0503020204020204" pitchFamily="34" charset="-122"/>
                </a:rPr>
                <a:t>3</a:t>
              </a:r>
              <a:r>
                <a:rPr lang="zh-CN" altLang="en-US" sz="3200" dirty="0">
                  <a:solidFill>
                    <a:srgbClr val="0070C0"/>
                  </a:solidFill>
                  <a:latin typeface="微软雅黑" panose="020B0503020204020204" pitchFamily="34" charset="-122"/>
                  <a:ea typeface="微软雅黑" panose="020B0503020204020204" pitchFamily="34" charset="-122"/>
                </a:rPr>
                <a:t>万元，每月三险一金</a:t>
              </a:r>
              <a:r>
                <a:rPr lang="en-US" altLang="zh-CN" sz="3200" dirty="0">
                  <a:solidFill>
                    <a:srgbClr val="0070C0"/>
                  </a:solidFill>
                  <a:latin typeface="微软雅黑" panose="020B0503020204020204" pitchFamily="34" charset="-122"/>
                  <a:ea typeface="微软雅黑" panose="020B0503020204020204" pitchFamily="34" charset="-122"/>
                </a:rPr>
                <a:t>3000</a:t>
              </a:r>
              <a:r>
                <a:rPr lang="zh-CN" altLang="en-US" sz="3200" dirty="0">
                  <a:solidFill>
                    <a:srgbClr val="0070C0"/>
                  </a:solidFill>
                  <a:latin typeface="微软雅黑" panose="020B0503020204020204" pitchFamily="34" charset="-122"/>
                  <a:ea typeface="微软雅黑" panose="020B0503020204020204" pitchFamily="34" charset="-122"/>
                </a:rPr>
                <a:t>元，父母超过</a:t>
              </a:r>
              <a:r>
                <a:rPr lang="en-US" altLang="zh-CN" sz="3200" dirty="0">
                  <a:solidFill>
                    <a:srgbClr val="0070C0"/>
                  </a:solidFill>
                  <a:latin typeface="微软雅黑" panose="020B0503020204020204" pitchFamily="34" charset="-122"/>
                  <a:ea typeface="微软雅黑" panose="020B0503020204020204" pitchFamily="34" charset="-122"/>
                </a:rPr>
                <a:t>60</a:t>
              </a:r>
              <a:r>
                <a:rPr lang="zh-CN" altLang="en-US" sz="3200" dirty="0">
                  <a:solidFill>
                    <a:srgbClr val="0070C0"/>
                  </a:solidFill>
                  <a:latin typeface="微软雅黑" panose="020B0503020204020204" pitchFamily="34" charset="-122"/>
                  <a:ea typeface="微软雅黑" panose="020B0503020204020204" pitchFamily="34" charset="-122"/>
                </a:rPr>
                <a:t>周岁（赵先生为独生子女）。</a:t>
              </a:r>
              <a:r>
                <a:rPr lang="en-US" altLang="zh-CN" sz="3200" dirty="0">
                  <a:solidFill>
                    <a:srgbClr val="0070C0"/>
                  </a:solidFill>
                  <a:latin typeface="微软雅黑" panose="020B0503020204020204" pitchFamily="34" charset="-122"/>
                  <a:ea typeface="微软雅黑" panose="020B0503020204020204" pitchFamily="34" charset="-122"/>
                </a:rPr>
                <a:t> 2019</a:t>
              </a:r>
              <a:r>
                <a:rPr lang="zh-CN" altLang="en-US" sz="3200" dirty="0">
                  <a:solidFill>
                    <a:srgbClr val="0070C0"/>
                  </a:solidFill>
                  <a:latin typeface="微软雅黑" panose="020B0503020204020204" pitchFamily="34" charset="-122"/>
                  <a:ea typeface="微软雅黑" panose="020B0503020204020204" pitchFamily="34" charset="-122"/>
                </a:rPr>
                <a:t>年每月的工资收入情况和预扣税额情况如下：</a:t>
              </a:r>
              <a:endParaRPr lang="en-US" altLang="zh-CN" sz="3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场景</a:t>
            </a:r>
            <a:r>
              <a:rPr lang="en-US" altLang="zh-CN" sz="3200" b="1" dirty="0">
                <a:solidFill>
                  <a:srgbClr val="0070C0"/>
                </a:solidFill>
                <a:latin typeface="微软雅黑" panose="020B0503020204020204" pitchFamily="34" charset="-122"/>
                <a:ea typeface="微软雅黑" panose="020B0503020204020204" pitchFamily="34" charset="-122"/>
              </a:rPr>
              <a:t>1</a:t>
            </a:r>
            <a:r>
              <a:rPr lang="zh-CN" altLang="en-US" sz="3200" b="1" dirty="0">
                <a:solidFill>
                  <a:srgbClr val="0070C0"/>
                </a:solidFill>
                <a:latin typeface="微软雅黑" panose="020B0503020204020204" pitchFamily="34" charset="-122"/>
                <a:ea typeface="微软雅黑" panose="020B0503020204020204" pitchFamily="34" charset="-122"/>
              </a:rPr>
              <a:t>：税率跳档</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6"/>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279832"/>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endParaRPr lang="en-US" altLang="zh-CN" sz="3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场景</a:t>
            </a:r>
            <a:r>
              <a:rPr lang="en-US" altLang="zh-CN" sz="3200" b="1" dirty="0">
                <a:solidFill>
                  <a:srgbClr val="0070C0"/>
                </a:solidFill>
                <a:latin typeface="微软雅黑" panose="020B0503020204020204" pitchFamily="34" charset="-122"/>
                <a:ea typeface="微软雅黑" panose="020B0503020204020204" pitchFamily="34" charset="-122"/>
              </a:rPr>
              <a:t>1</a:t>
            </a:r>
            <a:r>
              <a:rPr lang="zh-CN" altLang="en-US" sz="3200" b="1" dirty="0">
                <a:solidFill>
                  <a:srgbClr val="0070C0"/>
                </a:solidFill>
                <a:latin typeface="微软雅黑" panose="020B0503020204020204" pitchFamily="34" charset="-122"/>
                <a:ea typeface="微软雅黑" panose="020B0503020204020204" pitchFamily="34" charset="-122"/>
              </a:rPr>
              <a:t>：税率跳档</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6" y="1229339"/>
          <a:ext cx="9144007" cy="5653186"/>
        </p:xfrm>
        <a:graphic>
          <a:graphicData uri="http://schemas.openxmlformats.org/drawingml/2006/table">
            <a:tbl>
              <a:tblPr firstRow="1" firstCol="1" bandRow="1">
                <a:tableStyleId>{5C22544A-7EE6-4342-B048-85BDC9FD1C3A}</a:tableStyleId>
              </a:tblPr>
              <a:tblGrid>
                <a:gridCol w="884573"/>
                <a:gridCol w="944233"/>
                <a:gridCol w="946298"/>
                <a:gridCol w="818707"/>
                <a:gridCol w="925032"/>
                <a:gridCol w="1496711"/>
                <a:gridCol w="997279"/>
                <a:gridCol w="1065587"/>
                <a:gridCol w="1065587"/>
              </a:tblGrid>
              <a:tr h="822745">
                <a:tc>
                  <a:txBody>
                    <a:bodyPr/>
                    <a:lstStyle/>
                    <a:p>
                      <a:pPr algn="ctr">
                        <a:spcAft>
                          <a:spcPts val="0"/>
                        </a:spcAft>
                      </a:pPr>
                      <a:r>
                        <a:rPr lang="en-US" sz="2000" kern="0" dirty="0">
                          <a:effectLst/>
                        </a:rPr>
                        <a:t>2019</a:t>
                      </a:r>
                      <a:r>
                        <a:rPr lang="zh-CN" sz="2000" kern="0" dirty="0">
                          <a:effectLst/>
                        </a:rPr>
                        <a:t>年</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dirty="0">
                          <a:effectLst/>
                        </a:rPr>
                        <a:t>每月工资</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a:effectLst/>
                        </a:rPr>
                        <a:t>基本减除费用</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a:effectLst/>
                        </a:rPr>
                        <a:t>三险一金</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dirty="0">
                          <a:effectLst/>
                        </a:rPr>
                        <a:t>专项附加扣除</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dirty="0">
                          <a:effectLst/>
                        </a:rPr>
                        <a:t>累计</a:t>
                      </a:r>
                      <a:r>
                        <a:rPr lang="zh-CN" altLang="zh-CN" sz="2000" kern="0" dirty="0">
                          <a:effectLst/>
                        </a:rPr>
                        <a:t>应纳税所得额</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a:effectLst/>
                        </a:rPr>
                        <a:t>适用年度税率</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a:effectLst/>
                        </a:rPr>
                        <a:t>累计应纳税额</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zh-CN" sz="2000" kern="0">
                          <a:effectLst/>
                        </a:rPr>
                        <a:t>当月预扣税额</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1</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20000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3%</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600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600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u="sng" kern="0" dirty="0">
                          <a:solidFill>
                            <a:srgbClr val="FF0000"/>
                          </a:solidFill>
                          <a:effectLst>
                            <a:outerShdw blurRad="38100" dist="38100" dir="2700000" algn="tl">
                              <a:srgbClr val="000000">
                                <a:alpha val="43137"/>
                              </a:srgbClr>
                            </a:outerShdw>
                          </a:effectLst>
                        </a:rPr>
                        <a:t>2</a:t>
                      </a:r>
                      <a:r>
                        <a:rPr lang="zh-CN" sz="2000" u="sng" kern="0" dirty="0">
                          <a:solidFill>
                            <a:srgbClr val="FF0000"/>
                          </a:solidFill>
                          <a:effectLst>
                            <a:outerShdw blurRad="38100" dist="38100" dir="2700000" algn="tl">
                              <a:srgbClr val="000000">
                                <a:alpha val="43137"/>
                              </a:srgbClr>
                            </a:outerShdw>
                          </a:effectLst>
                        </a:rPr>
                        <a:t>月</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30000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5000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3000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2000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40000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10%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1480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880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3</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60000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10%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3480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4</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80000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10%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5480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2000</a:t>
                      </a:r>
                      <a:endParaRPr lang="zh-CN" sz="3200" kern="100" dirty="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5</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100000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dirty="0">
                          <a:effectLst/>
                        </a:rPr>
                        <a:t>10%</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7480</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6</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120000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10%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9480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7</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140000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10%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11480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u="sng" kern="0" dirty="0">
                          <a:solidFill>
                            <a:srgbClr val="FF0000"/>
                          </a:solidFill>
                          <a:effectLst>
                            <a:outerShdw blurRad="38100" dist="38100" dir="2700000" algn="tl">
                              <a:srgbClr val="000000">
                                <a:alpha val="43137"/>
                              </a:srgbClr>
                            </a:outerShdw>
                          </a:effectLst>
                        </a:rPr>
                        <a:t>8</a:t>
                      </a:r>
                      <a:r>
                        <a:rPr lang="zh-CN" sz="2000" u="sng" kern="0" dirty="0">
                          <a:solidFill>
                            <a:srgbClr val="FF0000"/>
                          </a:solidFill>
                          <a:effectLst>
                            <a:outerShdw blurRad="38100" dist="38100" dir="2700000" algn="tl">
                              <a:srgbClr val="000000">
                                <a:alpha val="43137"/>
                              </a:srgbClr>
                            </a:outerShdw>
                          </a:effectLst>
                        </a:rPr>
                        <a:t>月</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30000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5000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a:solidFill>
                            <a:srgbClr val="FF0000"/>
                          </a:solidFill>
                          <a:effectLst>
                            <a:outerShdw blurRad="38100" dist="38100" dir="2700000" algn="tl">
                              <a:srgbClr val="000000">
                                <a:alpha val="43137"/>
                              </a:srgbClr>
                            </a:outerShdw>
                          </a:effectLst>
                        </a:rPr>
                        <a:t>3000</a:t>
                      </a:r>
                      <a:endParaRPr lang="zh-CN" sz="3200" u="sng" kern="10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2000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160000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20%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15080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u="sng" kern="0" dirty="0">
                          <a:solidFill>
                            <a:srgbClr val="FF0000"/>
                          </a:solidFill>
                          <a:effectLst>
                            <a:outerShdw blurRad="38100" dist="38100" dir="2700000" algn="tl">
                              <a:srgbClr val="000000">
                                <a:alpha val="43137"/>
                              </a:srgbClr>
                            </a:outerShdw>
                          </a:effectLst>
                        </a:rPr>
                        <a:t>3600</a:t>
                      </a:r>
                      <a:endParaRPr lang="zh-CN" sz="3200" u="sng" kern="100" dirty="0">
                        <a:solidFill>
                          <a:srgbClr val="FF0000"/>
                        </a:solidFill>
                        <a:effectLst>
                          <a:outerShdw blurRad="38100" dist="38100" dir="2700000" algn="tl">
                            <a:srgbClr val="000000">
                              <a:alpha val="43137"/>
                            </a:srgbClr>
                          </a:outerShdw>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9</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180000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20%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19080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4000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10</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200000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20%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23080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4000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11</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220000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dirty="0">
                          <a:effectLst/>
                        </a:rPr>
                        <a:t>20%</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27080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4000</a:t>
                      </a:r>
                      <a:endParaRPr lang="zh-CN" sz="3200" kern="100">
                        <a:effectLst/>
                        <a:latin typeface="Times New Roman" panose="02020603050405020304"/>
                        <a:ea typeface="仿宋_GB2312" panose="02010609030101010101" charset="-122"/>
                      </a:endParaRPr>
                    </a:p>
                  </a:txBody>
                  <a:tcPr marL="68580" marR="68580" marT="0" marB="0" anchor="ctr"/>
                </a:tc>
              </a:tr>
              <a:tr h="353906">
                <a:tc>
                  <a:txBody>
                    <a:bodyPr/>
                    <a:lstStyle/>
                    <a:p>
                      <a:pPr algn="ctr">
                        <a:spcAft>
                          <a:spcPts val="0"/>
                        </a:spcAft>
                      </a:pPr>
                      <a:r>
                        <a:rPr lang="en-US" sz="2000" kern="0">
                          <a:effectLst/>
                        </a:rPr>
                        <a:t>12</a:t>
                      </a:r>
                      <a:r>
                        <a:rPr lang="zh-CN" sz="2000" kern="0">
                          <a:effectLst/>
                        </a:rPr>
                        <a:t>月</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5000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240000</a:t>
                      </a:r>
                      <a:endParaRPr lang="zh-CN" sz="3200" kern="100" dirty="0">
                        <a:effectLst/>
                        <a:latin typeface="Times New Roman" panose="02020603050405020304"/>
                        <a:ea typeface="仿宋_GB2312" panose="02010609030101010101" charset="-122"/>
                      </a:endParaRPr>
                    </a:p>
                  </a:txBody>
                  <a:tcPr marL="68580" marR="68580" marT="0" marB="0" anchor="ctr">
                    <a:solidFill>
                      <a:srgbClr val="FFFF00"/>
                    </a:solidFill>
                  </a:tcPr>
                </a:tc>
                <a:tc>
                  <a:txBody>
                    <a:bodyPr/>
                    <a:lstStyle/>
                    <a:p>
                      <a:pPr algn="r">
                        <a:spcAft>
                          <a:spcPts val="0"/>
                        </a:spcAft>
                      </a:pPr>
                      <a:r>
                        <a:rPr lang="en-US" sz="2000" kern="0">
                          <a:effectLst/>
                        </a:rPr>
                        <a:t>20%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31080</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4000</a:t>
                      </a:r>
                      <a:endParaRPr lang="zh-CN" sz="3200" kern="100">
                        <a:effectLst/>
                        <a:latin typeface="Times New Roman" panose="02020603050405020304"/>
                        <a:ea typeface="仿宋_GB2312" panose="02010609030101010101" charset="-122"/>
                      </a:endParaRPr>
                    </a:p>
                  </a:txBody>
                  <a:tcPr marL="68580" marR="68580" marT="0" marB="0" anchor="ctr"/>
                </a:tc>
              </a:tr>
              <a:tr h="583569">
                <a:tc>
                  <a:txBody>
                    <a:bodyPr/>
                    <a:lstStyle/>
                    <a:p>
                      <a:pPr algn="ctr">
                        <a:spcAft>
                          <a:spcPts val="0"/>
                        </a:spcAft>
                      </a:pPr>
                      <a:r>
                        <a:rPr lang="zh-CN" sz="2000" kern="0">
                          <a:effectLst/>
                        </a:rPr>
                        <a:t>合计</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360000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60000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36000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a:effectLst/>
                        </a:rPr>
                        <a:t>24000</a:t>
                      </a:r>
                      <a:endParaRPr lang="zh-CN" sz="3200" kern="10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en-US" sz="2000" kern="0" dirty="0">
                          <a:effectLst/>
                        </a:rPr>
                        <a:t>-</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ctr">
                        <a:spcAft>
                          <a:spcPts val="0"/>
                        </a:spcAft>
                      </a:pPr>
                      <a:r>
                        <a:rPr lang="en-US" sz="2000" kern="0" dirty="0">
                          <a:effectLst/>
                        </a:rPr>
                        <a:t>-</a:t>
                      </a:r>
                      <a:endParaRPr lang="zh-CN" sz="3200" kern="100" dirty="0">
                        <a:effectLst/>
                        <a:latin typeface="Times New Roman" panose="02020603050405020304"/>
                        <a:ea typeface="仿宋_GB2312" panose="02010609030101010101" charset="-122"/>
                      </a:endParaRPr>
                    </a:p>
                  </a:txBody>
                  <a:tcPr marL="68580" marR="68580" marT="0" marB="0" anchor="ctr"/>
                </a:tc>
                <a:tc>
                  <a:txBody>
                    <a:bodyPr/>
                    <a:lstStyle/>
                    <a:p>
                      <a:pPr algn="r">
                        <a:spcAft>
                          <a:spcPts val="0"/>
                        </a:spcAft>
                      </a:pPr>
                      <a:r>
                        <a:rPr lang="en-US" sz="2000" kern="0" dirty="0">
                          <a:effectLst/>
                        </a:rPr>
                        <a:t>31080</a:t>
                      </a:r>
                      <a:endParaRPr lang="zh-CN" sz="3200" kern="100" dirty="0">
                        <a:effectLst/>
                        <a:latin typeface="Times New Roman" panose="02020603050405020304"/>
                        <a:ea typeface="仿宋_GB2312" panose="02010609030101010101" charset="-122"/>
                      </a:endParaRPr>
                    </a:p>
                  </a:txBody>
                  <a:tcPr marL="68580" marR="68580" marT="0" marB="0" anchor="ctr"/>
                </a:tc>
              </a:tr>
            </a:tbl>
          </a:graphicData>
        </a:graphic>
      </p:graphicFrame>
      <p:sp>
        <p:nvSpPr>
          <p:cNvPr id="4" name="对话气泡: 圆角矩形 3"/>
          <p:cNvSpPr/>
          <p:nvPr/>
        </p:nvSpPr>
        <p:spPr>
          <a:xfrm>
            <a:off x="3629978" y="161694"/>
            <a:ext cx="5411972" cy="398475"/>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800" dirty="0">
                <a:solidFill>
                  <a:srgbClr val="4472C4"/>
                </a:solidFill>
              </a:rPr>
              <a:t>30000</a:t>
            </a:r>
            <a:r>
              <a:rPr lang="zh-CN" altLang="en-US" sz="2800" dirty="0">
                <a:solidFill>
                  <a:srgbClr val="4472C4"/>
                </a:solidFill>
              </a:rPr>
              <a:t>*</a:t>
            </a:r>
            <a:r>
              <a:rPr lang="en-US" altLang="zh-CN" sz="2800" dirty="0">
                <a:solidFill>
                  <a:srgbClr val="4472C4"/>
                </a:solidFill>
              </a:rPr>
              <a:t>2-</a:t>
            </a:r>
            <a:r>
              <a:rPr lang="zh-CN" altLang="en-US" sz="2800" dirty="0">
                <a:solidFill>
                  <a:srgbClr val="4472C4"/>
                </a:solidFill>
              </a:rPr>
              <a:t>（</a:t>
            </a:r>
            <a:r>
              <a:rPr lang="en-US" altLang="zh-CN" sz="2800" dirty="0">
                <a:solidFill>
                  <a:srgbClr val="4472C4"/>
                </a:solidFill>
              </a:rPr>
              <a:t>5000+3000+2000</a:t>
            </a:r>
            <a:r>
              <a:rPr lang="zh-CN" altLang="en-US" sz="2800" dirty="0">
                <a:solidFill>
                  <a:srgbClr val="4472C4"/>
                </a:solidFill>
              </a:rPr>
              <a:t>）*</a:t>
            </a:r>
            <a:r>
              <a:rPr lang="en-US" altLang="zh-CN" sz="2800" dirty="0">
                <a:solidFill>
                  <a:srgbClr val="4472C4"/>
                </a:solidFill>
              </a:rPr>
              <a:t>2</a:t>
            </a:r>
            <a:endParaRPr lang="zh-CN" altLang="en-US" sz="2800" dirty="0">
              <a:solidFill>
                <a:srgbClr val="4472C4"/>
              </a:solidFill>
            </a:endParaRPr>
          </a:p>
        </p:txBody>
      </p:sp>
      <p:cxnSp>
        <p:nvCxnSpPr>
          <p:cNvPr id="9" name="直接箭头连接符 8"/>
          <p:cNvCxnSpPr/>
          <p:nvPr/>
        </p:nvCxnSpPr>
        <p:spPr>
          <a:xfrm flipV="1">
            <a:off x="5188689" y="560169"/>
            <a:ext cx="0" cy="206763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0" name="对话气泡: 圆角矩形 9"/>
          <p:cNvSpPr/>
          <p:nvPr/>
        </p:nvSpPr>
        <p:spPr>
          <a:xfrm>
            <a:off x="3629978" y="542032"/>
            <a:ext cx="5411972" cy="398475"/>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800" dirty="0">
                <a:solidFill>
                  <a:srgbClr val="4472C4"/>
                </a:solidFill>
              </a:rPr>
              <a:t>40000</a:t>
            </a:r>
            <a:r>
              <a:rPr lang="zh-CN" altLang="en-US" sz="2800" dirty="0">
                <a:solidFill>
                  <a:srgbClr val="4472C4"/>
                </a:solidFill>
              </a:rPr>
              <a:t>*</a:t>
            </a:r>
            <a:r>
              <a:rPr lang="en-US" altLang="zh-CN" sz="2800" dirty="0">
                <a:solidFill>
                  <a:srgbClr val="4472C4"/>
                </a:solidFill>
              </a:rPr>
              <a:t>10%-2520</a:t>
            </a:r>
            <a:endParaRPr lang="zh-CN" altLang="en-US" sz="2800" dirty="0">
              <a:solidFill>
                <a:srgbClr val="4472C4"/>
              </a:solidFill>
            </a:endParaRPr>
          </a:p>
        </p:txBody>
      </p:sp>
      <p:sp>
        <p:nvSpPr>
          <p:cNvPr id="11" name="对话气泡: 圆角矩形 10"/>
          <p:cNvSpPr/>
          <p:nvPr/>
        </p:nvSpPr>
        <p:spPr>
          <a:xfrm>
            <a:off x="3629978" y="849001"/>
            <a:ext cx="5411972" cy="398475"/>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800" dirty="0">
                <a:solidFill>
                  <a:srgbClr val="4472C4"/>
                </a:solidFill>
              </a:rPr>
              <a:t>1480-600</a:t>
            </a:r>
            <a:endParaRPr lang="zh-CN" altLang="en-US" sz="2800" dirty="0">
              <a:solidFill>
                <a:srgbClr val="4472C4"/>
              </a:solidFill>
            </a:endParaRPr>
          </a:p>
        </p:txBody>
      </p:sp>
      <p:cxnSp>
        <p:nvCxnSpPr>
          <p:cNvPr id="13" name="直接箭头连接符 12"/>
          <p:cNvCxnSpPr/>
          <p:nvPr/>
        </p:nvCxnSpPr>
        <p:spPr>
          <a:xfrm flipV="1">
            <a:off x="7353412" y="849001"/>
            <a:ext cx="0" cy="177880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7" name="直接箭头连接符 16"/>
          <p:cNvCxnSpPr/>
          <p:nvPr/>
        </p:nvCxnSpPr>
        <p:spPr>
          <a:xfrm flipV="1">
            <a:off x="8493626" y="1247476"/>
            <a:ext cx="0" cy="138033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6"/>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814024"/>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600" dirty="0">
                  <a:solidFill>
                    <a:srgbClr val="0070C0"/>
                  </a:solidFill>
                  <a:latin typeface="微软雅黑" panose="020B0503020204020204" pitchFamily="34" charset="-122"/>
                  <a:ea typeface="微软雅黑" panose="020B0503020204020204" pitchFamily="34" charset="-122"/>
                </a:rPr>
                <a:t>如果纳税人年度中间更换任职单位，为保护纳税人隐私，扣缴客户端将不会把纳税人在原任职单位的收入信息推送给新任职单位。</a:t>
              </a:r>
              <a:endParaRPr lang="en-US" altLang="zh-CN" sz="2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600" dirty="0">
                  <a:solidFill>
                    <a:srgbClr val="0070C0"/>
                  </a:solidFill>
                  <a:latin typeface="微软雅黑" panose="020B0503020204020204" pitchFamily="34" charset="-122"/>
                  <a:ea typeface="微软雅黑" panose="020B0503020204020204" pitchFamily="34" charset="-122"/>
                </a:rPr>
                <a:t>但这种设定将</a:t>
              </a:r>
              <a:r>
                <a:rPr lang="zh-CN" altLang="en-US" sz="2600" b="1" dirty="0">
                  <a:solidFill>
                    <a:srgbClr val="0070C0"/>
                  </a:solidFill>
                  <a:latin typeface="微软雅黑" panose="020B0503020204020204" pitchFamily="34" charset="-122"/>
                  <a:ea typeface="微软雅黑" panose="020B0503020204020204" pitchFamily="34" charset="-122"/>
                </a:rPr>
                <a:t>造成累计预扣法中断</a:t>
              </a:r>
              <a:r>
                <a:rPr lang="zh-CN" altLang="en-US" sz="2600" dirty="0">
                  <a:solidFill>
                    <a:srgbClr val="0070C0"/>
                  </a:solidFill>
                  <a:latin typeface="微软雅黑" panose="020B0503020204020204" pitchFamily="34" charset="-122"/>
                  <a:ea typeface="微软雅黑" panose="020B0503020204020204" pitchFamily="34" charset="-122"/>
                </a:rPr>
                <a:t>，即从新任职当月至本年底</a:t>
              </a:r>
              <a:r>
                <a:rPr lang="zh-CN" altLang="en-US" sz="2600" b="1" dirty="0">
                  <a:solidFill>
                    <a:srgbClr val="0070C0"/>
                  </a:solidFill>
                  <a:latin typeface="微软雅黑" panose="020B0503020204020204" pitchFamily="34" charset="-122"/>
                  <a:ea typeface="微软雅黑" panose="020B0503020204020204" pitchFamily="34" charset="-122"/>
                </a:rPr>
                <a:t>只累计新任职单位</a:t>
              </a:r>
              <a:r>
                <a:rPr lang="zh-CN" altLang="en-US" sz="2600" dirty="0">
                  <a:solidFill>
                    <a:srgbClr val="0070C0"/>
                  </a:solidFill>
                  <a:latin typeface="微软雅黑" panose="020B0503020204020204" pitchFamily="34" charset="-122"/>
                  <a:ea typeface="微软雅黑" panose="020B0503020204020204" pitchFamily="34" charset="-122"/>
                </a:rPr>
                <a:t>工资，因累计收入</a:t>
              </a:r>
              <a:r>
                <a:rPr lang="zh-CN" altLang="en-US" sz="2600" b="1" dirty="0">
                  <a:solidFill>
                    <a:srgbClr val="0070C0"/>
                  </a:solidFill>
                  <a:latin typeface="微软雅黑" panose="020B0503020204020204" pitchFamily="34" charset="-122"/>
                  <a:ea typeface="微软雅黑" panose="020B0503020204020204" pitchFamily="34" charset="-122"/>
                </a:rPr>
                <a:t>缺少原任职单位</a:t>
              </a:r>
              <a:r>
                <a:rPr lang="zh-CN" altLang="en-US" sz="2600" dirty="0">
                  <a:solidFill>
                    <a:srgbClr val="0070C0"/>
                  </a:solidFill>
                  <a:latin typeface="微软雅黑" panose="020B0503020204020204" pitchFamily="34" charset="-122"/>
                  <a:ea typeface="微软雅黑" panose="020B0503020204020204" pitchFamily="34" charset="-122"/>
                </a:rPr>
                <a:t>工资，造成适用税率可能偏低，可能需要补交税款。因此，对年度中间跳槽的纳税人，需要对综合所得办理汇算清缴。</a:t>
              </a:r>
              <a:endParaRPr lang="zh-CN" altLang="en-US" sz="26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二、带来税率变化的影响</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年内跳槽</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6"/>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391153"/>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altLang="zh-CN" sz="3200" b="1" dirty="0">
                  <a:solidFill>
                    <a:srgbClr val="0070C0"/>
                  </a:solidFill>
                  <a:latin typeface="微软雅黑" panose="020B0503020204020204" pitchFamily="34" charset="-122"/>
                  <a:ea typeface="微软雅黑" panose="020B0503020204020204" pitchFamily="34" charset="-122"/>
                </a:rPr>
                <a:t>1</a:t>
              </a:r>
              <a:r>
                <a:rPr lang="zh-CN" altLang="en-US" sz="3200" b="1" dirty="0">
                  <a:solidFill>
                    <a:srgbClr val="0070C0"/>
                  </a:solidFill>
                  <a:latin typeface="微软雅黑" panose="020B0503020204020204" pitchFamily="34" charset="-122"/>
                  <a:ea typeface="微软雅黑" panose="020B0503020204020204" pitchFamily="34" charset="-122"/>
                </a:rPr>
                <a:t>、减少汇算清缴面。</a:t>
              </a:r>
              <a:r>
                <a:rPr lang="zh-CN" altLang="en-US" sz="3200" dirty="0">
                  <a:solidFill>
                    <a:srgbClr val="0070C0"/>
                  </a:solidFill>
                  <a:latin typeface="微软雅黑" panose="020B0503020204020204" pitchFamily="34" charset="-122"/>
                  <a:ea typeface="微软雅黑" panose="020B0503020204020204" pitchFamily="34" charset="-122"/>
                </a:rPr>
                <a:t>对大部分任职关系固定，只有一处工资薪金所得，且每月工资基本均衡的纳税人，纳税年度终了，预缴税额基本等于汇算税额，无需再办理汇算，例如场景</a:t>
              </a:r>
              <a:r>
                <a:rPr lang="en-US" altLang="zh-CN" sz="3200" dirty="0">
                  <a:solidFill>
                    <a:srgbClr val="0070C0"/>
                  </a:solidFill>
                  <a:latin typeface="微软雅黑" panose="020B0503020204020204" pitchFamily="34" charset="-122"/>
                  <a:ea typeface="微软雅黑" panose="020B0503020204020204" pitchFamily="34" charset="-122"/>
                </a:rPr>
                <a:t>1</a:t>
              </a:r>
              <a:r>
                <a:rPr lang="zh-CN" altLang="en-US" sz="3200" dirty="0">
                  <a:solidFill>
                    <a:srgbClr val="0070C0"/>
                  </a:solidFill>
                  <a:latin typeface="微软雅黑" panose="020B0503020204020204" pitchFamily="34" charset="-122"/>
                  <a:ea typeface="微软雅黑" panose="020B0503020204020204" pitchFamily="34" charset="-122"/>
                </a:rPr>
                <a:t>的</a:t>
              </a:r>
              <a:r>
                <a:rPr lang="en-US" altLang="zh-CN" sz="3200" dirty="0">
                  <a:solidFill>
                    <a:srgbClr val="0070C0"/>
                  </a:solidFill>
                  <a:latin typeface="微软雅黑" panose="020B0503020204020204" pitchFamily="34" charset="-122"/>
                  <a:ea typeface="微软雅黑" panose="020B0503020204020204" pitchFamily="34" charset="-122"/>
                </a:rPr>
                <a:t>A</a:t>
              </a:r>
              <a:r>
                <a:rPr lang="zh-CN" altLang="en-US" sz="3200" dirty="0">
                  <a:solidFill>
                    <a:srgbClr val="0070C0"/>
                  </a:solidFill>
                  <a:latin typeface="微软雅黑" panose="020B0503020204020204" pitchFamily="34" charset="-122"/>
                  <a:ea typeface="微软雅黑" panose="020B0503020204020204" pitchFamily="34" charset="-122"/>
                </a:rPr>
                <a:t>先生。</a:t>
              </a:r>
              <a:endParaRPr lang="zh-CN" altLang="en-US" sz="3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四、累计预扣法带来的好处</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7"/>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978507"/>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altLang="zh-CN" sz="2800" b="1" dirty="0">
                  <a:solidFill>
                    <a:srgbClr val="0070C0"/>
                  </a:solidFill>
                  <a:latin typeface="微软雅黑" panose="020B0503020204020204" pitchFamily="34" charset="-122"/>
                  <a:ea typeface="微软雅黑" panose="020B0503020204020204" pitchFamily="34" charset="-122"/>
                </a:rPr>
                <a:t>2</a:t>
              </a:r>
              <a:r>
                <a:rPr lang="zh-CN" altLang="en-US" sz="2800" b="1" dirty="0">
                  <a:solidFill>
                    <a:srgbClr val="0070C0"/>
                  </a:solidFill>
                  <a:latin typeface="微软雅黑" panose="020B0503020204020204" pitchFamily="34" charset="-122"/>
                  <a:ea typeface="微软雅黑" panose="020B0503020204020204" pitchFamily="34" charset="-122"/>
                </a:rPr>
                <a:t>、减少纳税人资金占用。</a:t>
              </a:r>
              <a:r>
                <a:rPr lang="zh-CN" altLang="en-US" sz="2800" dirty="0">
                  <a:solidFill>
                    <a:srgbClr val="0070C0"/>
                  </a:solidFill>
                  <a:latin typeface="微软雅黑" panose="020B0503020204020204" pitchFamily="34" charset="-122"/>
                  <a:ea typeface="微软雅黑" panose="020B0503020204020204" pitchFamily="34" charset="-122"/>
                </a:rPr>
                <a:t>累计预扣法带来的“年初低、年末高”的特点，在全年应缴税额一定的情况下，年初缴税少，年末缴税多，相当于对纳税人给予了“递延纳税”的额外优惠。</a:t>
              </a:r>
              <a:endParaRPr lang="en-US" altLang="zh-CN" sz="28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四、累计预扣法带来的好处</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 y="2277539"/>
            <a:ext cx="2447925" cy="2688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6" name="文本框 3"/>
          <p:cNvSpPr txBox="1">
            <a:spLocks noChangeArrowheads="1"/>
          </p:cNvSpPr>
          <p:nvPr/>
        </p:nvSpPr>
        <p:spPr bwMode="auto">
          <a:xfrm>
            <a:off x="411206" y="2573867"/>
            <a:ext cx="16273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600" dirty="0" smtClean="0">
                <a:solidFill>
                  <a:schemeClr val="bg1"/>
                </a:solidFill>
                <a:latin typeface="微软雅黑" panose="020B0503020204020204" pitchFamily="34" charset="-122"/>
                <a:ea typeface="微软雅黑" panose="020B0503020204020204" pitchFamily="34" charset="-122"/>
              </a:rPr>
              <a:t>04</a:t>
            </a:r>
            <a:endParaRPr lang="zh-CN" altLang="en-US" sz="9600" dirty="0">
              <a:solidFill>
                <a:schemeClr val="bg1"/>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2447934" y="1266367"/>
          <a:ext cx="6096000" cy="47105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综合所得年度汇算</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4"/>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677159"/>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年度汇算指的是年度终了后，纳税人汇总工资薪金、劳务报酬、稿酬、特许权使用费等</a:t>
              </a:r>
              <a:r>
                <a:rPr lang="zh-CN" altLang="en-US" sz="2400" b="1" dirty="0">
                  <a:solidFill>
                    <a:srgbClr val="0070C0"/>
                  </a:solidFill>
                  <a:latin typeface="微软雅黑" panose="020B0503020204020204" pitchFamily="34" charset="-122"/>
                  <a:ea typeface="微软雅黑" panose="020B0503020204020204" pitchFamily="34" charset="-122"/>
                </a:rPr>
                <a:t>四项综合所得的全年收入额</a:t>
              </a:r>
              <a:r>
                <a:rPr lang="zh-CN" altLang="en-US" sz="2400" dirty="0">
                  <a:solidFill>
                    <a:srgbClr val="0070C0"/>
                  </a:solidFill>
                  <a:latin typeface="微软雅黑" panose="020B0503020204020204" pitchFamily="34" charset="-122"/>
                  <a:ea typeface="微软雅黑" panose="020B0503020204020204" pitchFamily="34" charset="-122"/>
                </a:rPr>
                <a:t>，减去全年的费用和扣除，得出应纳税所得额并按照综合所得年度税率表，</a:t>
              </a:r>
              <a:r>
                <a:rPr lang="zh-CN" altLang="en-US" sz="2400" b="1" dirty="0">
                  <a:solidFill>
                    <a:srgbClr val="0070C0"/>
                  </a:solidFill>
                  <a:latin typeface="微软雅黑" panose="020B0503020204020204" pitchFamily="34" charset="-122"/>
                  <a:ea typeface="微软雅黑" panose="020B0503020204020204" pitchFamily="34" charset="-122"/>
                </a:rPr>
                <a:t>计算全年应纳个人所得税</a:t>
              </a:r>
              <a:r>
                <a:rPr lang="zh-CN" altLang="en-US" sz="2400" dirty="0">
                  <a:solidFill>
                    <a:srgbClr val="0070C0"/>
                  </a:solidFill>
                  <a:latin typeface="微软雅黑" panose="020B0503020204020204" pitchFamily="34" charset="-122"/>
                  <a:ea typeface="微软雅黑" panose="020B0503020204020204" pitchFamily="34" charset="-122"/>
                </a:rPr>
                <a:t>，再减去年度内已经预缴的税款，向税务机关办理年度纳税申报并</a:t>
              </a:r>
              <a:r>
                <a:rPr lang="zh-CN" altLang="en-US" sz="2400" b="1" dirty="0">
                  <a:solidFill>
                    <a:srgbClr val="0070C0"/>
                  </a:solidFill>
                  <a:latin typeface="微软雅黑" panose="020B0503020204020204" pitchFamily="34" charset="-122"/>
                  <a:ea typeface="微软雅黑" panose="020B0503020204020204" pitchFamily="34" charset="-122"/>
                </a:rPr>
                <a:t>结清应退或应补税款</a:t>
              </a:r>
              <a:r>
                <a:rPr lang="zh-CN" altLang="en-US" sz="2400" dirty="0">
                  <a:solidFill>
                    <a:srgbClr val="0070C0"/>
                  </a:solidFill>
                  <a:latin typeface="微软雅黑" panose="020B0503020204020204" pitchFamily="34" charset="-122"/>
                  <a:ea typeface="微软雅黑" panose="020B0503020204020204" pitchFamily="34" charset="-122"/>
                </a:rPr>
                <a:t>的过程。</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简言之，就是在平时已预缴税款的基础上“查遗补漏，汇总收入，按年算账，多退少补”。</a:t>
              </a:r>
              <a:endParaRPr lang="en-US" altLang="zh-CN"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一、什么是年度汇算？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概念</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一、什么是年度汇算？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解释</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066" y="1159390"/>
            <a:ext cx="8745867" cy="5539123"/>
          </a:xfrm>
          <a:prstGeom prst="rect">
            <a:avLst/>
          </a:prstGeom>
        </p:spPr>
      </p:pic>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一、什么是年度汇算？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公式</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0" y="1447333"/>
          <a:ext cx="6841728" cy="53309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4186106" y="1319727"/>
            <a:ext cx="4899171" cy="1569660"/>
          </a:xfrm>
          <a:prstGeom prst="rect">
            <a:avLst/>
          </a:prstGeom>
        </p:spPr>
        <p:txBody>
          <a:bodyPr wrap="square">
            <a:spAutoFit/>
          </a:bodyPr>
          <a:lstStyle/>
          <a:p>
            <a:r>
              <a:rPr lang="zh-CN" altLang="en-US" sz="2400" dirty="0"/>
              <a:t>应退或应补税额</a:t>
            </a:r>
            <a:r>
              <a:rPr lang="en-US" altLang="zh-CN" sz="2400" dirty="0"/>
              <a:t>=[(</a:t>
            </a:r>
            <a:r>
              <a:rPr lang="zh-CN" altLang="en-US" sz="2400" dirty="0"/>
              <a:t>综合所得收入额</a:t>
            </a:r>
            <a:r>
              <a:rPr lang="en-US" altLang="zh-CN" sz="2400" dirty="0"/>
              <a:t>-6</a:t>
            </a:r>
            <a:r>
              <a:rPr lang="zh-CN" altLang="en-US" sz="2400" dirty="0"/>
              <a:t>万元</a:t>
            </a:r>
            <a:r>
              <a:rPr lang="en-US" altLang="zh-CN" sz="2400" dirty="0"/>
              <a:t>-</a:t>
            </a:r>
            <a:r>
              <a:rPr lang="zh-CN" altLang="en-US" sz="2400" dirty="0"/>
              <a:t>三险一金</a:t>
            </a:r>
            <a:r>
              <a:rPr lang="en-US" altLang="zh-CN" sz="2400" dirty="0"/>
              <a:t>-6</a:t>
            </a:r>
            <a:r>
              <a:rPr lang="zh-CN" altLang="en-US" sz="2400" dirty="0"/>
              <a:t>项专项附加扣除</a:t>
            </a:r>
            <a:r>
              <a:rPr lang="en-US" altLang="zh-CN" sz="2400" dirty="0"/>
              <a:t>-</a:t>
            </a:r>
            <a:r>
              <a:rPr lang="zh-CN" altLang="en-US" sz="2400" dirty="0"/>
              <a:t>其他扣除</a:t>
            </a:r>
            <a:r>
              <a:rPr lang="en-US" altLang="zh-CN" sz="2400" dirty="0"/>
              <a:t>-</a:t>
            </a:r>
            <a:r>
              <a:rPr lang="zh-CN" altLang="en-US" sz="2400" dirty="0"/>
              <a:t>捐赠</a:t>
            </a:r>
            <a:r>
              <a:rPr lang="en-US" altLang="zh-CN" sz="2400" dirty="0"/>
              <a:t>)×</a:t>
            </a:r>
            <a:r>
              <a:rPr lang="zh-CN" altLang="en-US" sz="2400" dirty="0"/>
              <a:t>适用税率</a:t>
            </a:r>
            <a:r>
              <a:rPr lang="en-US" altLang="zh-CN" sz="2400" dirty="0"/>
              <a:t>-</a:t>
            </a:r>
            <a:r>
              <a:rPr lang="zh-CN" altLang="en-US" sz="2400" dirty="0"/>
              <a:t>速算扣除数</a:t>
            </a:r>
            <a:r>
              <a:rPr lang="en-US" altLang="zh-CN" sz="2400" dirty="0"/>
              <a:t>]-2020</a:t>
            </a:r>
            <a:r>
              <a:rPr lang="zh-CN" altLang="en-US" sz="2400" dirty="0"/>
              <a:t>年已预缴税额</a:t>
            </a:r>
            <a:endParaRPr lang="zh-CN" altLang="en-US" sz="2400" dirty="0"/>
          </a:p>
        </p:txBody>
      </p:sp>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一、什么是年度汇算？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目的</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406866" y="1879134"/>
          <a:ext cx="8330268" cy="44615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一、个税法适用对象是谁？</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601669" y="1801035"/>
          <a:ext cx="7940662" cy="427015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3"/>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677160"/>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（一）纳税人及其配偶、未成年子女在</a:t>
              </a:r>
              <a:r>
                <a:rPr lang="en-US" altLang="zh-CN" sz="2400" dirty="0">
                  <a:solidFill>
                    <a:srgbClr val="0070C0"/>
                  </a:solidFill>
                  <a:latin typeface="微软雅黑" panose="020B0503020204020204" pitchFamily="34" charset="-122"/>
                  <a:ea typeface="微软雅黑" panose="020B0503020204020204" pitchFamily="34" charset="-122"/>
                </a:rPr>
                <a:t>2019</a:t>
              </a:r>
              <a:r>
                <a:rPr lang="zh-CN" altLang="en-US" sz="2400" dirty="0">
                  <a:solidFill>
                    <a:srgbClr val="0070C0"/>
                  </a:solidFill>
                  <a:latin typeface="微软雅黑" panose="020B0503020204020204" pitchFamily="34" charset="-122"/>
                  <a:ea typeface="微软雅黑" panose="020B0503020204020204" pitchFamily="34" charset="-122"/>
                </a:rPr>
                <a:t>年度发生的，符合条件的</a:t>
              </a:r>
              <a:r>
                <a:rPr lang="zh-CN" altLang="en-US" sz="2400" dirty="0">
                  <a:solidFill>
                    <a:srgbClr val="FF0000"/>
                  </a:solidFill>
                  <a:latin typeface="微软雅黑" panose="020B0503020204020204" pitchFamily="34" charset="-122"/>
                  <a:ea typeface="微软雅黑" panose="020B0503020204020204" pitchFamily="34" charset="-122"/>
                </a:rPr>
                <a:t>大病医疗</a:t>
              </a:r>
              <a:r>
                <a:rPr lang="zh-CN" altLang="en-US" sz="2400" dirty="0">
                  <a:solidFill>
                    <a:srgbClr val="0070C0"/>
                  </a:solidFill>
                  <a:latin typeface="微软雅黑" panose="020B0503020204020204" pitchFamily="34" charset="-122"/>
                  <a:ea typeface="微软雅黑" panose="020B0503020204020204" pitchFamily="34" charset="-122"/>
                </a:rPr>
                <a:t>支出；　　</a:t>
              </a:r>
              <a:endParaRPr lang="zh-CN" altLang="en-US"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（二）纳税人在</a:t>
              </a:r>
              <a:r>
                <a:rPr lang="en-US" altLang="zh-CN" sz="2400" dirty="0">
                  <a:solidFill>
                    <a:srgbClr val="0070C0"/>
                  </a:solidFill>
                  <a:latin typeface="微软雅黑" panose="020B0503020204020204" pitchFamily="34" charset="-122"/>
                  <a:ea typeface="微软雅黑" panose="020B0503020204020204" pitchFamily="34" charset="-122"/>
                </a:rPr>
                <a:t>2019</a:t>
              </a:r>
              <a:r>
                <a:rPr lang="zh-CN" altLang="en-US" sz="2400" dirty="0">
                  <a:solidFill>
                    <a:srgbClr val="0070C0"/>
                  </a:solidFill>
                  <a:latin typeface="微软雅黑" panose="020B0503020204020204" pitchFamily="34" charset="-122"/>
                  <a:ea typeface="微软雅黑" panose="020B0503020204020204" pitchFamily="34" charset="-122"/>
                </a:rPr>
                <a:t>年度</a:t>
              </a:r>
              <a:r>
                <a:rPr lang="zh-CN" altLang="en-US" sz="2400" dirty="0">
                  <a:solidFill>
                    <a:srgbClr val="FF0000"/>
                  </a:solidFill>
                  <a:latin typeface="微软雅黑" panose="020B0503020204020204" pitchFamily="34" charset="-122"/>
                  <a:ea typeface="微软雅黑" panose="020B0503020204020204" pitchFamily="34" charset="-122"/>
                </a:rPr>
                <a:t>未申请享受或者未足额享受</a:t>
              </a:r>
              <a:r>
                <a:rPr lang="zh-CN" altLang="en-US" sz="2400" dirty="0">
                  <a:solidFill>
                    <a:srgbClr val="0070C0"/>
                  </a:solidFill>
                  <a:latin typeface="微软雅黑" panose="020B0503020204020204" pitchFamily="34" charset="-122"/>
                  <a:ea typeface="微软雅黑" panose="020B0503020204020204" pitchFamily="34" charset="-122"/>
                </a:rPr>
                <a:t>的子女教育、继续教育、住房贷款利息或住房租金、赡养老人专项附加扣除，三险一金及依法确定的其他扣除，以及减免税事项等；　</a:t>
              </a:r>
              <a:endParaRPr lang="zh-CN" altLang="en-US"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（三）纳税人在</a:t>
              </a:r>
              <a:r>
                <a:rPr lang="en-US" altLang="zh-CN" sz="2400" dirty="0">
                  <a:solidFill>
                    <a:srgbClr val="0070C0"/>
                  </a:solidFill>
                  <a:latin typeface="微软雅黑" panose="020B0503020204020204" pitchFamily="34" charset="-122"/>
                  <a:ea typeface="微软雅黑" panose="020B0503020204020204" pitchFamily="34" charset="-122"/>
                </a:rPr>
                <a:t>2019</a:t>
              </a:r>
              <a:r>
                <a:rPr lang="zh-CN" altLang="en-US" sz="2400" dirty="0">
                  <a:solidFill>
                    <a:srgbClr val="0070C0"/>
                  </a:solidFill>
                  <a:latin typeface="微软雅黑" panose="020B0503020204020204" pitchFamily="34" charset="-122"/>
                  <a:ea typeface="微软雅黑" panose="020B0503020204020204" pitchFamily="34" charset="-122"/>
                </a:rPr>
                <a:t>年度发生的符合条件的公益性</a:t>
              </a:r>
              <a:r>
                <a:rPr lang="zh-CN" altLang="en-US" sz="2400" dirty="0">
                  <a:solidFill>
                    <a:srgbClr val="FF0000"/>
                  </a:solidFill>
                  <a:latin typeface="微软雅黑" panose="020B0503020204020204" pitchFamily="34" charset="-122"/>
                  <a:ea typeface="微软雅黑" panose="020B0503020204020204" pitchFamily="34" charset="-122"/>
                </a:rPr>
                <a:t>捐赠</a:t>
              </a:r>
              <a:r>
                <a:rPr lang="zh-CN" altLang="en-US" sz="2400" dirty="0">
                  <a:solidFill>
                    <a:srgbClr val="0070C0"/>
                  </a:solidFill>
                  <a:latin typeface="微软雅黑" panose="020B0503020204020204" pitchFamily="34" charset="-122"/>
                  <a:ea typeface="微软雅黑" panose="020B0503020204020204" pitchFamily="34" charset="-122"/>
                </a:rPr>
                <a:t>支出。</a:t>
              </a:r>
              <a:endParaRPr lang="en-US" altLang="zh-CN" sz="28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三、汇缴可继续享受的扣除和减免税？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4" name="思想气泡: 云 3"/>
          <p:cNvSpPr/>
          <p:nvPr/>
        </p:nvSpPr>
        <p:spPr>
          <a:xfrm>
            <a:off x="3246766" y="5303520"/>
            <a:ext cx="5897234" cy="1554480"/>
          </a:xfrm>
          <a:prstGeom prst="cloudCallout">
            <a:avLst>
              <a:gd name="adj1" fmla="val 44892"/>
              <a:gd name="adj2" fmla="val -33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rPr>
              <a:t>在判定是否需要汇缴前，先搞清楚自己可以继续享受哪些税前扣除。</a:t>
            </a:r>
            <a:endParaRPr lang="zh-CN" altLang="en-US" sz="2800" dirty="0">
              <a:solidFill>
                <a:schemeClr val="bg1"/>
              </a:solidFill>
            </a:endParaRPr>
          </a:p>
        </p:txBody>
      </p:sp>
    </p:spTree>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6"/>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731302"/>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altLang="zh-CN" sz="2200" dirty="0">
                  <a:solidFill>
                    <a:srgbClr val="0070C0"/>
                  </a:solidFill>
                  <a:latin typeface="微软雅黑" panose="020B0503020204020204" pitchFamily="34" charset="-122"/>
                  <a:ea typeface="微软雅黑" panose="020B0503020204020204" pitchFamily="34" charset="-122"/>
                </a:rPr>
                <a:t>《</a:t>
              </a:r>
              <a:r>
                <a:rPr lang="zh-CN" altLang="en-US" sz="2200" dirty="0">
                  <a:solidFill>
                    <a:srgbClr val="0070C0"/>
                  </a:solidFill>
                  <a:latin typeface="微软雅黑" panose="020B0503020204020204" pitchFamily="34" charset="-122"/>
                  <a:ea typeface="微软雅黑" panose="020B0503020204020204" pitchFamily="34" charset="-122"/>
                </a:rPr>
                <a:t>财政部关于个人所得税法修改后有关优惠政策衔接问题的通知</a:t>
              </a:r>
              <a:r>
                <a:rPr lang="en-US" altLang="zh-CN" sz="2200" dirty="0">
                  <a:solidFill>
                    <a:srgbClr val="0070C0"/>
                  </a:solidFill>
                  <a:latin typeface="微软雅黑" panose="020B0503020204020204" pitchFamily="34" charset="-122"/>
                  <a:ea typeface="微软雅黑" panose="020B0503020204020204" pitchFamily="34" charset="-122"/>
                </a:rPr>
                <a:t>》</a:t>
              </a:r>
              <a:r>
                <a:rPr lang="zh-CN" altLang="en-US" sz="2200" dirty="0">
                  <a:solidFill>
                    <a:srgbClr val="0070C0"/>
                  </a:solidFill>
                  <a:latin typeface="微软雅黑" panose="020B0503020204020204" pitchFamily="34" charset="-122"/>
                  <a:ea typeface="微软雅黑" panose="020B0503020204020204" pitchFamily="34" charset="-122"/>
                </a:rPr>
                <a:t>（财税</a:t>
              </a:r>
              <a:r>
                <a:rPr lang="en-US" altLang="zh-CN" sz="2200" dirty="0">
                  <a:solidFill>
                    <a:srgbClr val="0070C0"/>
                  </a:solidFill>
                  <a:latin typeface="微软雅黑" panose="020B0503020204020204" pitchFamily="34" charset="-122"/>
                  <a:ea typeface="微软雅黑" panose="020B0503020204020204" pitchFamily="34" charset="-122"/>
                </a:rPr>
                <a:t>[2018]164</a:t>
              </a:r>
              <a:r>
                <a:rPr lang="zh-CN" altLang="en-US" sz="2200" dirty="0">
                  <a:solidFill>
                    <a:srgbClr val="0070C0"/>
                  </a:solidFill>
                  <a:latin typeface="微软雅黑" panose="020B0503020204020204" pitchFamily="34" charset="-122"/>
                  <a:ea typeface="微软雅黑" panose="020B0503020204020204" pitchFamily="34" charset="-122"/>
                </a:rPr>
                <a:t>号）：</a:t>
              </a:r>
              <a:endParaRPr lang="en-US" altLang="zh-CN" sz="22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200" dirty="0">
                  <a:solidFill>
                    <a:srgbClr val="0070C0"/>
                  </a:solidFill>
                  <a:latin typeface="微软雅黑" panose="020B0503020204020204" pitchFamily="34" charset="-122"/>
                  <a:ea typeface="微软雅黑" panose="020B0503020204020204" pitchFamily="34" charset="-122"/>
                </a:rPr>
                <a:t>居民个人取得</a:t>
              </a:r>
              <a:r>
                <a:rPr lang="zh-CN" altLang="en-US" sz="2200" b="1" dirty="0">
                  <a:solidFill>
                    <a:srgbClr val="0070C0"/>
                  </a:solidFill>
                  <a:latin typeface="微软雅黑" panose="020B0503020204020204" pitchFamily="34" charset="-122"/>
                  <a:ea typeface="微软雅黑" panose="020B0503020204020204" pitchFamily="34" charset="-122"/>
                </a:rPr>
                <a:t>符合规定的全年一次性奖金</a:t>
              </a:r>
              <a:r>
                <a:rPr lang="zh-CN" altLang="en-US" sz="2200" dirty="0">
                  <a:solidFill>
                    <a:srgbClr val="0070C0"/>
                  </a:solidFill>
                  <a:latin typeface="微软雅黑" panose="020B0503020204020204" pitchFamily="34" charset="-122"/>
                  <a:ea typeface="微软雅黑" panose="020B0503020204020204" pitchFamily="34" charset="-122"/>
                </a:rPr>
                <a:t>，在</a:t>
              </a:r>
              <a:r>
                <a:rPr lang="en-US" altLang="zh-CN" sz="2200" dirty="0">
                  <a:solidFill>
                    <a:srgbClr val="0070C0"/>
                  </a:solidFill>
                  <a:latin typeface="微软雅黑" panose="020B0503020204020204" pitchFamily="34" charset="-122"/>
                  <a:ea typeface="微软雅黑" panose="020B0503020204020204" pitchFamily="34" charset="-122"/>
                </a:rPr>
                <a:t>2021</a:t>
              </a:r>
              <a:r>
                <a:rPr lang="zh-CN" altLang="en-US" sz="2200" dirty="0">
                  <a:solidFill>
                    <a:srgbClr val="0070C0"/>
                  </a:solidFill>
                  <a:latin typeface="微软雅黑" panose="020B0503020204020204" pitchFamily="34" charset="-122"/>
                  <a:ea typeface="微软雅黑" panose="020B0503020204020204" pitchFamily="34" charset="-122"/>
                </a:rPr>
                <a:t>年</a:t>
              </a:r>
              <a:r>
                <a:rPr lang="en-US" altLang="zh-CN" sz="2200" dirty="0">
                  <a:solidFill>
                    <a:srgbClr val="0070C0"/>
                  </a:solidFill>
                  <a:latin typeface="微软雅黑" panose="020B0503020204020204" pitchFamily="34" charset="-122"/>
                  <a:ea typeface="微软雅黑" panose="020B0503020204020204" pitchFamily="34" charset="-122"/>
                </a:rPr>
                <a:t>12</a:t>
              </a:r>
              <a:r>
                <a:rPr lang="zh-CN" altLang="en-US" sz="2200" dirty="0">
                  <a:solidFill>
                    <a:srgbClr val="0070C0"/>
                  </a:solidFill>
                  <a:latin typeface="微软雅黑" panose="020B0503020204020204" pitchFamily="34" charset="-122"/>
                  <a:ea typeface="微软雅黑" panose="020B0503020204020204" pitchFamily="34" charset="-122"/>
                </a:rPr>
                <a:t>月</a:t>
              </a:r>
              <a:r>
                <a:rPr lang="en-US" altLang="zh-CN" sz="2200" dirty="0">
                  <a:solidFill>
                    <a:srgbClr val="0070C0"/>
                  </a:solidFill>
                  <a:latin typeface="微软雅黑" panose="020B0503020204020204" pitchFamily="34" charset="-122"/>
                  <a:ea typeface="微软雅黑" panose="020B0503020204020204" pitchFamily="34" charset="-122"/>
                </a:rPr>
                <a:t>31</a:t>
              </a:r>
              <a:r>
                <a:rPr lang="zh-CN" altLang="en-US" sz="2200" dirty="0">
                  <a:solidFill>
                    <a:srgbClr val="0070C0"/>
                  </a:solidFill>
                  <a:latin typeface="微软雅黑" panose="020B0503020204020204" pitchFamily="34" charset="-122"/>
                  <a:ea typeface="微软雅黑" panose="020B0503020204020204" pitchFamily="34" charset="-122"/>
                </a:rPr>
                <a:t>日前：</a:t>
              </a:r>
              <a:endParaRPr lang="en-US" altLang="zh-CN" sz="22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200" b="1" dirty="0">
                  <a:solidFill>
                    <a:srgbClr val="0070C0"/>
                  </a:solidFill>
                  <a:latin typeface="微软雅黑" panose="020B0503020204020204" pitchFamily="34" charset="-122"/>
                  <a:ea typeface="微软雅黑" panose="020B0503020204020204" pitchFamily="34" charset="-122"/>
                </a:rPr>
                <a:t>可不并入当年综合所得</a:t>
              </a:r>
              <a:r>
                <a:rPr lang="zh-CN" altLang="en-US" sz="2200" dirty="0">
                  <a:solidFill>
                    <a:srgbClr val="0070C0"/>
                  </a:solidFill>
                  <a:latin typeface="微软雅黑" panose="020B0503020204020204" pitchFamily="34" charset="-122"/>
                  <a:ea typeface="微软雅黑" panose="020B0503020204020204" pitchFamily="34" charset="-122"/>
                </a:rPr>
                <a:t>，以全年一次性奖金收入除以</a:t>
              </a:r>
              <a:r>
                <a:rPr lang="en-US" altLang="zh-CN" sz="2200" dirty="0">
                  <a:solidFill>
                    <a:srgbClr val="0070C0"/>
                  </a:solidFill>
                  <a:latin typeface="微软雅黑" panose="020B0503020204020204" pitchFamily="34" charset="-122"/>
                  <a:ea typeface="微软雅黑" panose="020B0503020204020204" pitchFamily="34" charset="-122"/>
                </a:rPr>
                <a:t>12</a:t>
              </a:r>
              <a:r>
                <a:rPr lang="zh-CN" altLang="en-US" sz="2200" dirty="0">
                  <a:solidFill>
                    <a:srgbClr val="0070C0"/>
                  </a:solidFill>
                  <a:latin typeface="微软雅黑" panose="020B0503020204020204" pitchFamily="34" charset="-122"/>
                  <a:ea typeface="微软雅黑" panose="020B0503020204020204" pitchFamily="34" charset="-122"/>
                </a:rPr>
                <a:t>个月得到的数额，按</a:t>
              </a:r>
              <a:r>
                <a:rPr lang="zh-CN" altLang="en-US" sz="2200" b="1" dirty="0">
                  <a:solidFill>
                    <a:srgbClr val="0070C0"/>
                  </a:solidFill>
                  <a:latin typeface="微软雅黑" panose="020B0503020204020204" pitchFamily="34" charset="-122"/>
                  <a:ea typeface="微软雅黑" panose="020B0503020204020204" pitchFamily="34" charset="-122"/>
                </a:rPr>
                <a:t>月度税率表</a:t>
              </a:r>
              <a:r>
                <a:rPr lang="zh-CN" altLang="en-US" sz="2200" dirty="0">
                  <a:solidFill>
                    <a:srgbClr val="0070C0"/>
                  </a:solidFill>
                  <a:latin typeface="微软雅黑" panose="020B0503020204020204" pitchFamily="34" charset="-122"/>
                  <a:ea typeface="微软雅黑" panose="020B0503020204020204" pitchFamily="34" charset="-122"/>
                </a:rPr>
                <a:t>，确定适用税率和速算扣除数，单独计算纳税。</a:t>
              </a:r>
              <a:endParaRPr lang="en-US" altLang="zh-CN" sz="22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200" dirty="0">
                  <a:solidFill>
                    <a:srgbClr val="0070C0"/>
                  </a:solidFill>
                  <a:latin typeface="微软雅黑" panose="020B0503020204020204" pitchFamily="34" charset="-122"/>
                  <a:ea typeface="微软雅黑" panose="020B0503020204020204" pitchFamily="34" charset="-122"/>
                </a:rPr>
                <a:t>应纳税额＝全年一次性奖金收入</a:t>
              </a:r>
              <a:r>
                <a:rPr lang="en-US" altLang="zh-CN" sz="2200" dirty="0">
                  <a:solidFill>
                    <a:srgbClr val="0070C0"/>
                  </a:solidFill>
                  <a:latin typeface="微软雅黑" panose="020B0503020204020204" pitchFamily="34" charset="-122"/>
                  <a:ea typeface="微软雅黑" panose="020B0503020204020204" pitchFamily="34" charset="-122"/>
                </a:rPr>
                <a:t>×</a:t>
              </a:r>
              <a:r>
                <a:rPr lang="zh-CN" altLang="en-US" sz="2200" dirty="0">
                  <a:solidFill>
                    <a:srgbClr val="0070C0"/>
                  </a:solidFill>
                  <a:latin typeface="微软雅黑" panose="020B0503020204020204" pitchFamily="34" charset="-122"/>
                  <a:ea typeface="微软雅黑" panose="020B0503020204020204" pitchFamily="34" charset="-122"/>
                </a:rPr>
                <a:t>适用税率－速算扣除数</a:t>
              </a:r>
              <a:endParaRPr lang="en-US" altLang="zh-CN" sz="22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200" b="1" dirty="0">
                  <a:solidFill>
                    <a:srgbClr val="0070C0"/>
                  </a:solidFill>
                  <a:latin typeface="微软雅黑" panose="020B0503020204020204" pitchFamily="34" charset="-122"/>
                  <a:ea typeface="微软雅黑" panose="020B0503020204020204" pitchFamily="34" charset="-122"/>
                </a:rPr>
                <a:t>也可并入当年综合所得</a:t>
              </a:r>
              <a:r>
                <a:rPr lang="zh-CN" altLang="en-US" sz="2200" dirty="0">
                  <a:solidFill>
                    <a:srgbClr val="0070C0"/>
                  </a:solidFill>
                  <a:latin typeface="微软雅黑" panose="020B0503020204020204" pitchFamily="34" charset="-122"/>
                  <a:ea typeface="微软雅黑" panose="020B0503020204020204" pitchFamily="34" charset="-122"/>
                </a:rPr>
                <a:t>，计算纳税。</a:t>
              </a:r>
              <a:endParaRPr lang="zh-CN" altLang="en-US" sz="2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四、一次性奖金的选择？</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870217"/>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国家税务总局关于调整个人取得全年一次性奖金等计算征收个人所得税方法问题的通知</a:t>
              </a:r>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（国税发</a:t>
              </a:r>
              <a:r>
                <a:rPr lang="en-US" altLang="zh-CN" sz="2400" dirty="0">
                  <a:solidFill>
                    <a:srgbClr val="0070C0"/>
                  </a:solidFill>
                  <a:latin typeface="微软雅黑" panose="020B0503020204020204" pitchFamily="34" charset="-122"/>
                  <a:ea typeface="微软雅黑" panose="020B0503020204020204" pitchFamily="34" charset="-122"/>
                </a:rPr>
                <a:t>[2005]9</a:t>
              </a:r>
              <a:r>
                <a:rPr lang="zh-CN" altLang="en-US" sz="2400" dirty="0">
                  <a:solidFill>
                    <a:srgbClr val="0070C0"/>
                  </a:solidFill>
                  <a:latin typeface="微软雅黑" panose="020B0503020204020204" pitchFamily="34" charset="-122"/>
                  <a:ea typeface="微软雅黑" panose="020B0503020204020204" pitchFamily="34" charset="-122"/>
                </a:rPr>
                <a:t>号）：</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400" dirty="0">
                  <a:solidFill>
                    <a:srgbClr val="0070C0"/>
                  </a:solidFill>
                  <a:latin typeface="微软雅黑" panose="020B0503020204020204" pitchFamily="34" charset="-122"/>
                  <a:ea typeface="微软雅黑" panose="020B0503020204020204" pitchFamily="34" charset="-122"/>
                </a:rPr>
                <a:t>全年一次性奖金是指行政机关、企事业单位等扣缴义务人根据其全年经济效益和对雇员全年工作业绩的综合考核情况，向雇员发放的一次性奖金，也包括年终加薪、实行年薪制和绩效工资办法的单位根据考核情况兑现的年薪和绩效工资。</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endParaRPr lang="en-US" altLang="zh-CN" sz="2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四、一次性奖金的选择？</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灯片编号占位符 5"/>
          <p:cNvSpPr>
            <a:spLocks noGrp="1"/>
          </p:cNvSpPr>
          <p:nvPr>
            <p:ph type="sldNum" sz="quarter" idx="12"/>
          </p:nvPr>
        </p:nvSpPr>
        <p:spPr>
          <a:xfrm>
            <a:off x="6786563" y="5643564"/>
            <a:ext cx="2133600" cy="274637"/>
          </a:xfrm>
        </p:spPr>
        <p:txBody>
          <a:bodyPr/>
          <a:lstStyle/>
          <a:p>
            <a:pPr>
              <a:defRPr/>
            </a:pPr>
            <a:fld id="{6712CE88-4D22-40C7-A877-98421F23E8F8}" type="slidenum">
              <a:rPr lang="zh-CN" altLang="en-US"/>
            </a:fld>
            <a:endParaRPr lang="zh-CN" altLang="en-US" sz="1800" dirty="0">
              <a:solidFill>
                <a:schemeClr val="tx1"/>
              </a:solidFill>
              <a:latin typeface="Arial" panose="020B0604020202020204" pitchFamily="34" charset="0"/>
            </a:endParaRPr>
          </a:p>
        </p:txBody>
      </p:sp>
      <p:sp>
        <p:nvSpPr>
          <p:cNvPr id="11267" name="文本框 2"/>
          <p:cNvSpPr>
            <a:spLocks noChangeArrowheads="1"/>
          </p:cNvSpPr>
          <p:nvPr/>
        </p:nvSpPr>
        <p:spPr bwMode="auto">
          <a:xfrm>
            <a:off x="4429126" y="3600451"/>
            <a:ext cx="4143375" cy="2284413"/>
          </a:xfrm>
          <a:prstGeom prst="rect">
            <a:avLst/>
          </a:prstGeom>
          <a:solidFill>
            <a:schemeClr val="bg1"/>
          </a:solidFill>
          <a:ln w="9525">
            <a:noFill/>
            <a:miter lim="800000"/>
          </a:ln>
        </p:spPr>
        <p:txBody>
          <a:bodyPr>
            <a:spAutoFit/>
          </a:bodyPr>
          <a:lstStyle/>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a:p>
            <a:pPr algn="just">
              <a:lnSpc>
                <a:spcPts val="900"/>
              </a:lnSpc>
            </a:pPr>
            <a:endParaRPr lang="zh-CN" altLang="zh-CN" sz="800" b="1">
              <a:solidFill>
                <a:srgbClr val="FF0000"/>
              </a:solidFill>
              <a:latin typeface="微软雅黑 Light"/>
              <a:ea typeface="微软雅黑" panose="020B0503020204020204" pitchFamily="34" charset="-122"/>
              <a:sym typeface="微软雅黑 Light"/>
            </a:endParaRPr>
          </a:p>
        </p:txBody>
      </p:sp>
      <p:graphicFrame>
        <p:nvGraphicFramePr>
          <p:cNvPr id="33869" name="Group 77"/>
          <p:cNvGraphicFramePr>
            <a:graphicFrameLocks noGrp="1"/>
          </p:cNvGraphicFramePr>
          <p:nvPr/>
        </p:nvGraphicFramePr>
        <p:xfrm>
          <a:off x="223837" y="1212112"/>
          <a:ext cx="8696326" cy="5380074"/>
        </p:xfrm>
        <a:graphic>
          <a:graphicData uri="http://schemas.openxmlformats.org/drawingml/2006/table">
            <a:tbl>
              <a:tblPr/>
              <a:tblGrid>
                <a:gridCol w="890061"/>
                <a:gridCol w="4570676"/>
                <a:gridCol w="1615971"/>
                <a:gridCol w="1619618"/>
              </a:tblGrid>
              <a:tr h="597786">
                <a:tc gridSpan="4">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defRPr/>
                      </a:pPr>
                      <a:r>
                        <a:rPr kumimoji="0" lang="zh-CN" sz="2400" b="0" i="0" u="none" strike="noStrike" cap="none" normalizeH="0" baseline="0" dirty="0">
                          <a:ln>
                            <a:noFill/>
                          </a:ln>
                          <a:effectLst/>
                          <a:latin typeface="+mn-ea"/>
                          <a:ea typeface="+mn-ea"/>
                          <a:sym typeface="宋体" panose="02010600030101010101" pitchFamily="2" charset="-122"/>
                        </a:rPr>
                        <a:t>个人所得税</a:t>
                      </a:r>
                      <a:r>
                        <a:rPr kumimoji="0" lang="zh-CN" altLang="en-US" sz="2400" b="0" i="0" u="none" strike="noStrike" kern="1200" cap="none" normalizeH="0" baseline="0" dirty="0">
                          <a:ln>
                            <a:noFill/>
                          </a:ln>
                          <a:solidFill>
                            <a:schemeClr val="tx1"/>
                          </a:solidFill>
                          <a:effectLst/>
                          <a:latin typeface="+mn-ea"/>
                          <a:ea typeface="+mn-ea"/>
                          <a:cs typeface="+mn-cs"/>
                          <a:sym typeface="宋体" panose="02010600030101010101" pitchFamily="2" charset="-122"/>
                        </a:rPr>
                        <a:t>月度税率表</a:t>
                      </a:r>
                      <a:endParaRPr kumimoji="0" lang="zh-CN" sz="2400" b="0" i="0" u="none" strike="noStrike" kern="1200" cap="none" normalizeH="0" baseline="0" dirty="0">
                        <a:ln>
                          <a:noFill/>
                        </a:ln>
                        <a:solidFill>
                          <a:schemeClr val="tx1"/>
                        </a:solidFill>
                        <a:effectLst/>
                        <a:latin typeface="+mn-ea"/>
                        <a:ea typeface="+mn-ea"/>
                        <a:cs typeface="+mn-cs"/>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级数</a:t>
                      </a:r>
                      <a:r>
                        <a:rPr kumimoji="0" lang="zh-CN" sz="2400" b="0" i="0" u="none" strike="noStrike" cap="none" normalizeH="0" baseline="0" dirty="0">
                          <a:ln>
                            <a:noFill/>
                          </a:ln>
                          <a:effectLst/>
                          <a:latin typeface="+mn-ea"/>
                          <a:ea typeface="+mn-ea"/>
                          <a:sym typeface="Times New Roman" panose="02020603050405020304" pitchFamily="18" charset="0"/>
                        </a:rPr>
                        <a:t>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2000"/>
                        </a:lnSpc>
                      </a:pPr>
                      <a:r>
                        <a:rPr lang="zh-CN" altLang="en-US" sz="2400" b="0" kern="100" dirty="0">
                          <a:latin typeface="+mn-ea"/>
                          <a:ea typeface="+mn-ea"/>
                          <a:cs typeface="Times New Roman" panose="02020603050405020304"/>
                        </a:rPr>
                        <a:t>全月应纳税所得额</a:t>
                      </a:r>
                      <a:endParaRPr lang="zh-CN" altLang="en-US" sz="2400" b="0" kern="100" dirty="0">
                        <a:latin typeface="+mn-ea"/>
                        <a:ea typeface="+mn-ea"/>
                        <a:cs typeface="Times New Roman" panose="02020603050405020304"/>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税率</a:t>
                      </a:r>
                      <a:r>
                        <a:rPr kumimoji="0" lang="zh-CN" sz="2400" b="0" i="0" u="none" strike="noStrike" cap="none" normalizeH="0" baseline="0" dirty="0">
                          <a:ln>
                            <a:noFill/>
                          </a:ln>
                          <a:effectLst/>
                          <a:latin typeface="+mn-ea"/>
                          <a:ea typeface="+mn-ea"/>
                          <a:sym typeface="Times New Roman" panose="02020603050405020304" pitchFamily="18" charset="0"/>
                        </a:rPr>
                        <a:t>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a:ln>
                            <a:noFill/>
                          </a:ln>
                          <a:effectLst/>
                          <a:latin typeface="+mn-ea"/>
                          <a:ea typeface="+mn-ea"/>
                          <a:sym typeface="宋体" panose="02010600030101010101" pitchFamily="2" charset="-122"/>
                        </a:rPr>
                        <a:t>速算扣除数</a:t>
                      </a:r>
                      <a:endParaRPr kumimoji="0" lang="zh-CN" sz="2400" b="0" i="0" u="none" strike="noStrike" cap="none" normalizeH="0" baseline="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1</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不超过</a:t>
                      </a:r>
                      <a:r>
                        <a:rPr kumimoji="0" lang="zh-CN" altLang="zh-CN" sz="2400" b="0" i="0" u="none" strike="noStrike" cap="none" normalizeH="0" baseline="0" dirty="0">
                          <a:ln>
                            <a:noFill/>
                          </a:ln>
                          <a:effectLst/>
                          <a:latin typeface="+mn-ea"/>
                          <a:ea typeface="+mn-ea"/>
                          <a:sym typeface="宋体" panose="02010600030101010101" pitchFamily="2" charset="-122"/>
                        </a:rPr>
                        <a:t>3</a:t>
                      </a:r>
                      <a:r>
                        <a:rPr kumimoji="0" lang="en-US" altLang="zh-CN" sz="2400" b="0" i="0" u="none" strike="noStrike" cap="none" normalizeH="0" baseline="0" dirty="0">
                          <a:ln>
                            <a:noFill/>
                          </a:ln>
                          <a:effectLst/>
                          <a:latin typeface="+mn-ea"/>
                          <a:ea typeface="+mn-ea"/>
                          <a:sym typeface="宋体" panose="02010600030101010101" pitchFamily="2" charset="-122"/>
                        </a:rPr>
                        <a:t>000</a:t>
                      </a:r>
                      <a:r>
                        <a:rPr kumimoji="0" lang="zh-CN" sz="2400" b="0" i="0" u="none" strike="noStrike" cap="none" normalizeH="0" baseline="0" dirty="0">
                          <a:ln>
                            <a:noFill/>
                          </a:ln>
                          <a:effectLst/>
                          <a:latin typeface="+mn-ea"/>
                          <a:ea typeface="+mn-ea"/>
                          <a:sym typeface="宋体" panose="02010600030101010101" pitchFamily="2" charset="-122"/>
                        </a:rPr>
                        <a:t>元的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3%</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a:ln>
                            <a:noFill/>
                          </a:ln>
                          <a:effectLst/>
                          <a:latin typeface="+mn-ea"/>
                          <a:ea typeface="+mn-ea"/>
                          <a:sym typeface="Times New Roman" panose="02020603050405020304" pitchFamily="18" charset="0"/>
                        </a:rPr>
                        <a:t>0</a:t>
                      </a:r>
                      <a:endParaRPr kumimoji="0" lang="zh-CN" altLang="en-US" sz="2400" b="0" i="0" u="none" strike="noStrike" cap="none" normalizeH="0" baseline="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2</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超过</a:t>
                      </a:r>
                      <a:r>
                        <a:rPr kumimoji="0" lang="zh-CN" altLang="zh-CN" sz="2400" b="0" i="0" u="none" strike="noStrike" cap="none" normalizeH="0" baseline="0" dirty="0">
                          <a:ln>
                            <a:noFill/>
                          </a:ln>
                          <a:effectLst/>
                          <a:latin typeface="+mn-ea"/>
                          <a:ea typeface="+mn-ea"/>
                          <a:sym typeface="宋体" panose="02010600030101010101" pitchFamily="2" charset="-122"/>
                        </a:rPr>
                        <a:t>3</a:t>
                      </a:r>
                      <a:r>
                        <a:rPr kumimoji="0" lang="en-US" altLang="zh-CN" sz="2400" b="0" i="0" u="none" strike="noStrike" cap="none" normalizeH="0" baseline="0" dirty="0">
                          <a:ln>
                            <a:noFill/>
                          </a:ln>
                          <a:effectLst/>
                          <a:latin typeface="+mn-ea"/>
                          <a:ea typeface="+mn-ea"/>
                          <a:sym typeface="宋体" panose="02010600030101010101" pitchFamily="2" charset="-122"/>
                        </a:rPr>
                        <a:t>0</a:t>
                      </a:r>
                      <a:r>
                        <a:rPr kumimoji="0" lang="zh-CN" altLang="zh-CN" sz="2400" b="0" i="0" u="none" strike="noStrike" cap="none" normalizeH="0" baseline="0" dirty="0">
                          <a:ln>
                            <a:noFill/>
                          </a:ln>
                          <a:effectLst/>
                          <a:latin typeface="+mn-ea"/>
                          <a:ea typeface="+mn-ea"/>
                          <a:sym typeface="宋体" panose="02010600030101010101" pitchFamily="2" charset="-122"/>
                        </a:rPr>
                        <a:t>00</a:t>
                      </a:r>
                      <a:r>
                        <a:rPr kumimoji="0" lang="zh-CN" sz="2400" b="0" i="0" u="none" strike="noStrike" cap="none" normalizeH="0" baseline="0" dirty="0">
                          <a:ln>
                            <a:noFill/>
                          </a:ln>
                          <a:effectLst/>
                          <a:latin typeface="+mn-ea"/>
                          <a:ea typeface="+mn-ea"/>
                          <a:sym typeface="宋体" panose="02010600030101010101" pitchFamily="2" charset="-122"/>
                        </a:rPr>
                        <a:t>元至</a:t>
                      </a:r>
                      <a:r>
                        <a:rPr kumimoji="0" lang="en-US" altLang="zh-CN" sz="2400" b="0" i="0" u="none" strike="noStrike" cap="none" normalizeH="0" baseline="0" dirty="0">
                          <a:ln>
                            <a:noFill/>
                          </a:ln>
                          <a:effectLst/>
                          <a:latin typeface="+mn-ea"/>
                          <a:ea typeface="+mn-ea"/>
                          <a:sym typeface="宋体" panose="02010600030101010101" pitchFamily="2" charset="-122"/>
                        </a:rPr>
                        <a:t>12</a:t>
                      </a:r>
                      <a:r>
                        <a:rPr kumimoji="0" lang="zh-CN" altLang="zh-CN" sz="2400" b="0" i="0" u="none" strike="noStrike" cap="none" normalizeH="0" baseline="0" dirty="0">
                          <a:ln>
                            <a:noFill/>
                          </a:ln>
                          <a:effectLst/>
                          <a:latin typeface="+mn-ea"/>
                          <a:ea typeface="+mn-ea"/>
                          <a:sym typeface="宋体" panose="02010600030101010101" pitchFamily="2" charset="-122"/>
                        </a:rPr>
                        <a:t>000</a:t>
                      </a:r>
                      <a:r>
                        <a:rPr kumimoji="0" lang="zh-CN" sz="2400" b="0" i="0" u="none" strike="noStrike" cap="none" normalizeH="0" baseline="0" dirty="0">
                          <a:ln>
                            <a:noFill/>
                          </a:ln>
                          <a:effectLst/>
                          <a:latin typeface="+mn-ea"/>
                          <a:ea typeface="+mn-ea"/>
                          <a:sym typeface="宋体" panose="02010600030101010101" pitchFamily="2" charset="-122"/>
                        </a:rPr>
                        <a:t>元的部分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10%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210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3</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超过</a:t>
                      </a:r>
                      <a:r>
                        <a:rPr kumimoji="0" lang="en-US" altLang="zh-CN" sz="2400" b="0" i="0" u="none" strike="noStrike" cap="none" normalizeH="0" baseline="0" dirty="0">
                          <a:ln>
                            <a:noFill/>
                          </a:ln>
                          <a:effectLst/>
                          <a:latin typeface="+mn-ea"/>
                          <a:ea typeface="+mn-ea"/>
                          <a:sym typeface="宋体" panose="02010600030101010101" pitchFamily="2" charset="-122"/>
                        </a:rPr>
                        <a:t>12</a:t>
                      </a:r>
                      <a:r>
                        <a:rPr kumimoji="0" lang="zh-CN" altLang="zh-CN" sz="2400" b="0" i="0" u="none" strike="noStrike" cap="none" normalizeH="0" baseline="0" dirty="0">
                          <a:ln>
                            <a:noFill/>
                          </a:ln>
                          <a:effectLst/>
                          <a:latin typeface="+mn-ea"/>
                          <a:ea typeface="+mn-ea"/>
                          <a:sym typeface="宋体" panose="02010600030101010101" pitchFamily="2" charset="-122"/>
                        </a:rPr>
                        <a:t>000</a:t>
                      </a:r>
                      <a:r>
                        <a:rPr kumimoji="0" lang="zh-CN" sz="2400" b="0" i="0" u="none" strike="noStrike" cap="none" normalizeH="0" baseline="0" dirty="0">
                          <a:ln>
                            <a:noFill/>
                          </a:ln>
                          <a:effectLst/>
                          <a:latin typeface="+mn-ea"/>
                          <a:ea typeface="+mn-ea"/>
                          <a:sym typeface="宋体" panose="02010600030101010101" pitchFamily="2" charset="-122"/>
                        </a:rPr>
                        <a:t>元至</a:t>
                      </a:r>
                      <a:r>
                        <a:rPr kumimoji="0" lang="en-US" altLang="zh-CN" sz="2400" b="0" i="0" u="none" strike="noStrike" cap="none" normalizeH="0" baseline="0" dirty="0">
                          <a:ln>
                            <a:noFill/>
                          </a:ln>
                          <a:effectLst/>
                          <a:latin typeface="+mn-ea"/>
                          <a:ea typeface="+mn-ea"/>
                          <a:sym typeface="宋体" panose="02010600030101010101" pitchFamily="2" charset="-122"/>
                        </a:rPr>
                        <a:t>25</a:t>
                      </a:r>
                      <a:r>
                        <a:rPr kumimoji="0" lang="zh-CN" altLang="zh-CN" sz="2400" b="0" i="0" u="none" strike="noStrike" cap="none" normalizeH="0" baseline="0" dirty="0">
                          <a:ln>
                            <a:noFill/>
                          </a:ln>
                          <a:effectLst/>
                          <a:latin typeface="+mn-ea"/>
                          <a:ea typeface="+mn-ea"/>
                          <a:sym typeface="宋体" panose="02010600030101010101" pitchFamily="2" charset="-122"/>
                        </a:rPr>
                        <a:t>000</a:t>
                      </a:r>
                      <a:r>
                        <a:rPr kumimoji="0" lang="zh-CN" sz="2400" b="0" i="0" u="none" strike="noStrike" cap="none" normalizeH="0" baseline="0" dirty="0">
                          <a:ln>
                            <a:noFill/>
                          </a:ln>
                          <a:effectLst/>
                          <a:latin typeface="+mn-ea"/>
                          <a:ea typeface="+mn-ea"/>
                          <a:sym typeface="宋体" panose="02010600030101010101" pitchFamily="2" charset="-122"/>
                        </a:rPr>
                        <a:t>元的部分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20%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1410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4</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超过</a:t>
                      </a:r>
                      <a:r>
                        <a:rPr kumimoji="0" lang="en-US" altLang="zh-CN" sz="2400" b="0" i="0" u="none" strike="noStrike" cap="none" normalizeH="0" baseline="0" dirty="0">
                          <a:ln>
                            <a:noFill/>
                          </a:ln>
                          <a:effectLst/>
                          <a:latin typeface="+mn-ea"/>
                          <a:ea typeface="+mn-ea"/>
                          <a:sym typeface="宋体" panose="02010600030101010101" pitchFamily="2" charset="-122"/>
                        </a:rPr>
                        <a:t>25000</a:t>
                      </a:r>
                      <a:r>
                        <a:rPr kumimoji="0" lang="zh-CN" sz="2400" b="0" i="0" u="none" strike="noStrike" cap="none" normalizeH="0" baseline="0" dirty="0">
                          <a:ln>
                            <a:noFill/>
                          </a:ln>
                          <a:effectLst/>
                          <a:latin typeface="+mn-ea"/>
                          <a:ea typeface="+mn-ea"/>
                          <a:sym typeface="宋体" panose="02010600030101010101" pitchFamily="2" charset="-122"/>
                        </a:rPr>
                        <a:t>元至</a:t>
                      </a:r>
                      <a:r>
                        <a:rPr kumimoji="0" lang="en-US" altLang="zh-CN" sz="2400" b="0" i="0" u="none" strike="noStrike" cap="none" normalizeH="0" baseline="0" dirty="0">
                          <a:ln>
                            <a:noFill/>
                          </a:ln>
                          <a:effectLst/>
                          <a:latin typeface="+mn-ea"/>
                          <a:ea typeface="+mn-ea"/>
                          <a:sym typeface="宋体" panose="02010600030101010101" pitchFamily="2" charset="-122"/>
                        </a:rPr>
                        <a:t>350</a:t>
                      </a:r>
                      <a:r>
                        <a:rPr kumimoji="0" lang="zh-CN" altLang="zh-CN" sz="2400" b="0" i="0" u="none" strike="noStrike" cap="none" normalizeH="0" baseline="0" dirty="0">
                          <a:ln>
                            <a:noFill/>
                          </a:ln>
                          <a:effectLst/>
                          <a:latin typeface="+mn-ea"/>
                          <a:ea typeface="+mn-ea"/>
                          <a:sym typeface="宋体" panose="02010600030101010101" pitchFamily="2" charset="-122"/>
                        </a:rPr>
                        <a:t>00</a:t>
                      </a:r>
                      <a:r>
                        <a:rPr kumimoji="0" lang="zh-CN" sz="2400" b="0" i="0" u="none" strike="noStrike" cap="none" normalizeH="0" baseline="0" dirty="0">
                          <a:ln>
                            <a:noFill/>
                          </a:ln>
                          <a:effectLst/>
                          <a:latin typeface="+mn-ea"/>
                          <a:ea typeface="+mn-ea"/>
                          <a:sym typeface="宋体" panose="02010600030101010101" pitchFamily="2" charset="-122"/>
                        </a:rPr>
                        <a:t>元的部分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25%</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2660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5</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超过</a:t>
                      </a:r>
                      <a:r>
                        <a:rPr kumimoji="0" lang="en-US" altLang="zh-CN" sz="2400" b="0" i="0" u="none" strike="noStrike" cap="none" normalizeH="0" baseline="0" dirty="0">
                          <a:ln>
                            <a:noFill/>
                          </a:ln>
                          <a:effectLst/>
                          <a:latin typeface="+mn-ea"/>
                          <a:ea typeface="+mn-ea"/>
                          <a:sym typeface="宋体" panose="02010600030101010101" pitchFamily="2" charset="-122"/>
                        </a:rPr>
                        <a:t>35</a:t>
                      </a:r>
                      <a:r>
                        <a:rPr kumimoji="0" lang="zh-CN" altLang="zh-CN" sz="2400" b="0" i="0" u="none" strike="noStrike" cap="none" normalizeH="0" baseline="0" dirty="0">
                          <a:ln>
                            <a:noFill/>
                          </a:ln>
                          <a:effectLst/>
                          <a:latin typeface="+mn-ea"/>
                          <a:ea typeface="+mn-ea"/>
                          <a:sym typeface="宋体" panose="02010600030101010101" pitchFamily="2" charset="-122"/>
                        </a:rPr>
                        <a:t>000</a:t>
                      </a:r>
                      <a:r>
                        <a:rPr kumimoji="0" lang="zh-CN" sz="2400" b="0" i="0" u="none" strike="noStrike" cap="none" normalizeH="0" baseline="0" dirty="0">
                          <a:ln>
                            <a:noFill/>
                          </a:ln>
                          <a:effectLst/>
                          <a:latin typeface="+mn-ea"/>
                          <a:ea typeface="+mn-ea"/>
                          <a:sym typeface="宋体" panose="02010600030101010101" pitchFamily="2" charset="-122"/>
                        </a:rPr>
                        <a:t>元至</a:t>
                      </a:r>
                      <a:r>
                        <a:rPr kumimoji="0" lang="en-US" altLang="zh-CN" sz="2400" b="0" i="0" u="none" strike="noStrike" cap="none" normalizeH="0" baseline="0" dirty="0">
                          <a:ln>
                            <a:noFill/>
                          </a:ln>
                          <a:effectLst/>
                          <a:latin typeface="+mn-ea"/>
                          <a:ea typeface="+mn-ea"/>
                          <a:sym typeface="宋体" panose="02010600030101010101" pitchFamily="2" charset="-122"/>
                        </a:rPr>
                        <a:t>550</a:t>
                      </a:r>
                      <a:r>
                        <a:rPr kumimoji="0" lang="zh-CN" altLang="zh-CN" sz="2400" b="0" i="0" u="none" strike="noStrike" cap="none" normalizeH="0" baseline="0" dirty="0">
                          <a:ln>
                            <a:noFill/>
                          </a:ln>
                          <a:effectLst/>
                          <a:latin typeface="+mn-ea"/>
                          <a:ea typeface="+mn-ea"/>
                          <a:sym typeface="宋体" panose="02010600030101010101" pitchFamily="2" charset="-122"/>
                        </a:rPr>
                        <a:t>00</a:t>
                      </a:r>
                      <a:r>
                        <a:rPr kumimoji="0" lang="zh-CN" sz="2400" b="0" i="0" u="none" strike="noStrike" cap="none" normalizeH="0" baseline="0" dirty="0">
                          <a:ln>
                            <a:noFill/>
                          </a:ln>
                          <a:effectLst/>
                          <a:latin typeface="+mn-ea"/>
                          <a:ea typeface="+mn-ea"/>
                          <a:sym typeface="宋体" panose="02010600030101010101" pitchFamily="2" charset="-122"/>
                        </a:rPr>
                        <a:t>元的部分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30%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4410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6</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超过</a:t>
                      </a:r>
                      <a:r>
                        <a:rPr kumimoji="0" lang="en-US" altLang="zh-CN" sz="2400" b="0" i="0" u="none" strike="noStrike" cap="none" normalizeH="0" baseline="0" dirty="0">
                          <a:ln>
                            <a:noFill/>
                          </a:ln>
                          <a:effectLst/>
                          <a:latin typeface="+mn-ea"/>
                          <a:ea typeface="+mn-ea"/>
                          <a:sym typeface="宋体" panose="02010600030101010101" pitchFamily="2" charset="-122"/>
                        </a:rPr>
                        <a:t>55</a:t>
                      </a:r>
                      <a:r>
                        <a:rPr kumimoji="0" lang="zh-CN" altLang="zh-CN" sz="2400" b="0" i="0" u="none" strike="noStrike" cap="none" normalizeH="0" baseline="0" dirty="0">
                          <a:ln>
                            <a:noFill/>
                          </a:ln>
                          <a:effectLst/>
                          <a:latin typeface="+mn-ea"/>
                          <a:ea typeface="+mn-ea"/>
                          <a:sym typeface="宋体" panose="02010600030101010101" pitchFamily="2" charset="-122"/>
                        </a:rPr>
                        <a:t>000</a:t>
                      </a:r>
                      <a:r>
                        <a:rPr kumimoji="0" lang="zh-CN" sz="2400" b="0" i="0" u="none" strike="noStrike" cap="none" normalizeH="0" baseline="0" dirty="0">
                          <a:ln>
                            <a:noFill/>
                          </a:ln>
                          <a:effectLst/>
                          <a:latin typeface="+mn-ea"/>
                          <a:ea typeface="+mn-ea"/>
                          <a:sym typeface="宋体" panose="02010600030101010101" pitchFamily="2" charset="-122"/>
                        </a:rPr>
                        <a:t>元至</a:t>
                      </a:r>
                      <a:r>
                        <a:rPr kumimoji="0" lang="en-US" altLang="zh-CN" sz="2400" b="0" i="0" u="none" strike="noStrike" cap="none" normalizeH="0" baseline="0" dirty="0">
                          <a:ln>
                            <a:noFill/>
                          </a:ln>
                          <a:effectLst/>
                          <a:latin typeface="+mn-ea"/>
                          <a:ea typeface="+mn-ea"/>
                          <a:sym typeface="宋体" panose="02010600030101010101" pitchFamily="2" charset="-122"/>
                        </a:rPr>
                        <a:t>8</a:t>
                      </a:r>
                      <a:r>
                        <a:rPr kumimoji="0" lang="zh-CN" altLang="zh-CN" sz="2400" b="0" i="0" u="none" strike="noStrike" cap="none" normalizeH="0" baseline="0" dirty="0">
                          <a:ln>
                            <a:noFill/>
                          </a:ln>
                          <a:effectLst/>
                          <a:latin typeface="+mn-ea"/>
                          <a:ea typeface="+mn-ea"/>
                          <a:sym typeface="宋体" panose="02010600030101010101" pitchFamily="2" charset="-122"/>
                        </a:rPr>
                        <a:t>0000</a:t>
                      </a:r>
                      <a:r>
                        <a:rPr kumimoji="0" lang="zh-CN" sz="2400" b="0" i="0" u="none" strike="noStrike" cap="none" normalizeH="0" baseline="0" dirty="0">
                          <a:ln>
                            <a:noFill/>
                          </a:ln>
                          <a:effectLst/>
                          <a:latin typeface="+mn-ea"/>
                          <a:ea typeface="+mn-ea"/>
                          <a:sym typeface="宋体" panose="02010600030101010101" pitchFamily="2" charset="-122"/>
                        </a:rPr>
                        <a:t>元的部分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35%</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dirty="0">
                          <a:ln>
                            <a:noFill/>
                          </a:ln>
                          <a:solidFill>
                            <a:schemeClr val="tx1"/>
                          </a:solidFill>
                          <a:effectLst/>
                          <a:latin typeface="+mn-ea"/>
                          <a:ea typeface="+mn-ea"/>
                          <a:sym typeface="Times New Roman" panose="02020603050405020304" pitchFamily="18" charset="0"/>
                        </a:rPr>
                        <a:t>7160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7786">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7</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zh-CN" sz="2400" b="0" i="0" u="none" strike="noStrike" cap="none" normalizeH="0" baseline="0" dirty="0">
                          <a:ln>
                            <a:noFill/>
                          </a:ln>
                          <a:effectLst/>
                          <a:latin typeface="+mn-ea"/>
                          <a:ea typeface="+mn-ea"/>
                          <a:sym typeface="宋体" panose="02010600030101010101" pitchFamily="2" charset="-122"/>
                        </a:rPr>
                        <a:t>超过</a:t>
                      </a:r>
                      <a:r>
                        <a:rPr kumimoji="0" lang="en-US" altLang="zh-CN" sz="2400" b="0" i="0" u="none" strike="noStrike" cap="none" normalizeH="0" baseline="0" dirty="0">
                          <a:ln>
                            <a:noFill/>
                          </a:ln>
                          <a:effectLst/>
                          <a:latin typeface="+mn-ea"/>
                          <a:ea typeface="+mn-ea"/>
                          <a:sym typeface="宋体" panose="02010600030101010101" pitchFamily="2" charset="-122"/>
                        </a:rPr>
                        <a:t>8</a:t>
                      </a:r>
                      <a:r>
                        <a:rPr kumimoji="0" lang="zh-CN" altLang="zh-CN" sz="2400" b="0" i="0" u="none" strike="noStrike" cap="none" normalizeH="0" baseline="0" dirty="0">
                          <a:ln>
                            <a:noFill/>
                          </a:ln>
                          <a:effectLst/>
                          <a:latin typeface="+mn-ea"/>
                          <a:ea typeface="+mn-ea"/>
                          <a:sym typeface="宋体" panose="02010600030101010101" pitchFamily="2" charset="-122"/>
                        </a:rPr>
                        <a:t>0000</a:t>
                      </a:r>
                      <a:r>
                        <a:rPr kumimoji="0" lang="zh-CN" sz="2400" b="0" i="0" u="none" strike="noStrike" cap="none" normalizeH="0" baseline="0" dirty="0">
                          <a:ln>
                            <a:noFill/>
                          </a:ln>
                          <a:effectLst/>
                          <a:latin typeface="+mn-ea"/>
                          <a:ea typeface="+mn-ea"/>
                          <a:sym typeface="宋体" panose="02010600030101010101" pitchFamily="2" charset="-122"/>
                        </a:rPr>
                        <a:t>元的部分 </a:t>
                      </a:r>
                      <a:endParaRPr kumimoji="0" lang="zh-CN"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45%</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495" rtl="0" eaLnBrk="1" fontAlgn="ctr"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a:ln>
                            <a:noFill/>
                          </a:ln>
                          <a:effectLst/>
                          <a:latin typeface="+mn-ea"/>
                          <a:ea typeface="+mn-ea"/>
                          <a:sym typeface="Times New Roman" panose="02020603050405020304" pitchFamily="18" charset="0"/>
                        </a:rPr>
                        <a:t>181920</a:t>
                      </a:r>
                      <a:endParaRPr kumimoji="0" lang="zh-CN" altLang="en-US" sz="2400" b="0" i="0" u="none" strike="noStrike" cap="none" normalizeH="0" baseline="0" dirty="0">
                        <a:ln>
                          <a:noFill/>
                        </a:ln>
                        <a:solidFill>
                          <a:schemeClr val="tx1"/>
                        </a:solidFill>
                        <a:effectLst/>
                        <a:latin typeface="+mn-ea"/>
                        <a:ea typeface="+mn-ea"/>
                        <a:sym typeface="Calibri" panose="020F0502020204030204" pitchFamily="34" charset="0"/>
                      </a:endParaRPr>
                    </a:p>
                  </a:txBody>
                  <a:tcPr marL="7620" marR="7620" marT="762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四、一次性奖金的选择？</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01143" y="2597921"/>
            <a:ext cx="3762388" cy="4395335"/>
          </a:xfrm>
          <a:prstGeom prst="rect">
            <a:avLst/>
          </a:prstGeom>
          <a:noFill/>
          <a:scene3d>
            <a:camera prst="orthographicFront">
              <a:rot lat="0" lon="0" rev="20394000"/>
            </a:camera>
            <a:lightRig rig="threePt" dir="t"/>
          </a:scene3d>
          <a:extLst>
            <a:ext uri="{909E8E84-426E-40DD-AFC4-6F175D3DCCD1}">
              <a14:hiddenFill xmlns:a14="http://schemas.microsoft.com/office/drawing/2010/main">
                <a:solidFill>
                  <a:srgbClr val="FFFFFF"/>
                </a:solidFill>
              </a14:hiddenFill>
            </a:ext>
          </a:extLst>
        </p:spPr>
      </p:pic>
      <p:sp>
        <p:nvSpPr>
          <p:cNvPr id="25" name="灯片编号占位符 5"/>
          <p:cNvSpPr>
            <a:spLocks noGrp="1"/>
          </p:cNvSpPr>
          <p:nvPr>
            <p:ph type="sldNum" sz="quarter" idx="12"/>
          </p:nvPr>
        </p:nvSpPr>
        <p:spPr>
          <a:xfrm>
            <a:off x="2713799" y="9977899"/>
            <a:ext cx="3686851" cy="365125"/>
          </a:xfrm>
        </p:spPr>
        <p:txBody>
          <a:bodyPr/>
          <a:lstStyle/>
          <a:p>
            <a:pPr>
              <a:defRPr/>
            </a:pPr>
            <a:fld id="{DADEED28-19CC-40DC-985D-4050B715120C}" type="slidenum">
              <a:rPr lang="zh-CN" altLang="en-US"/>
            </a:fld>
            <a:endParaRPr lang="zh-CN" altLang="en-US" sz="1800" dirty="0">
              <a:solidFill>
                <a:schemeClr val="tx1"/>
              </a:solidFill>
              <a:latin typeface="Arial" panose="020B0604020202020204" pitchFamily="34" charset="0"/>
            </a:endParaRPr>
          </a:p>
        </p:txBody>
      </p:sp>
      <p:sp>
        <p:nvSpPr>
          <p:cNvPr id="26"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四、一次性奖金的选择？</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27" name="矩形 26"/>
          <p:cNvSpPr/>
          <p:nvPr/>
        </p:nvSpPr>
        <p:spPr>
          <a:xfrm>
            <a:off x="3887502" y="5469850"/>
            <a:ext cx="1142437" cy="453414"/>
          </a:xfrm>
          <a:prstGeom prst="rect">
            <a:avLst/>
          </a:prstGeom>
          <a:noFill/>
        </p:spPr>
        <p:txBody>
          <a:bodyPr wrap="none" lIns="65023" tIns="32511" rIns="65023" bIns="32511" numCol="1">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并入</a:t>
            </a:r>
            <a:endPar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8" name="Group 40"/>
          <p:cNvGrpSpPr/>
          <p:nvPr/>
        </p:nvGrpSpPr>
        <p:grpSpPr>
          <a:xfrm>
            <a:off x="2450488" y="4739211"/>
            <a:ext cx="1350236" cy="2015949"/>
            <a:chOff x="5075238" y="1525588"/>
            <a:chExt cx="1897063" cy="3749675"/>
          </a:xfrm>
        </p:grpSpPr>
        <p:sp>
          <p:nvSpPr>
            <p:cNvPr id="29" name="AutoShape 3"/>
            <p:cNvSpPr>
              <a:spLocks noChangeAspect="1" noChangeArrowheads="1" noTextEdit="1"/>
            </p:cNvSpPr>
            <p:nvPr/>
          </p:nvSpPr>
          <p:spPr bwMode="auto">
            <a:xfrm>
              <a:off x="5091113" y="1525588"/>
              <a:ext cx="18669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0" name="Freeform 5"/>
            <p:cNvSpPr/>
            <p:nvPr/>
          </p:nvSpPr>
          <p:spPr bwMode="auto">
            <a:xfrm>
              <a:off x="5251451" y="4984751"/>
              <a:ext cx="1512888" cy="288925"/>
            </a:xfrm>
            <a:custGeom>
              <a:avLst/>
              <a:gdLst>
                <a:gd name="T0" fmla="*/ 505 w 931"/>
                <a:gd name="T1" fmla="*/ 0 h 178"/>
                <a:gd name="T2" fmla="*/ 385 w 931"/>
                <a:gd name="T3" fmla="*/ 3 h 178"/>
                <a:gd name="T4" fmla="*/ 304 w 931"/>
                <a:gd name="T5" fmla="*/ 12 h 178"/>
                <a:gd name="T6" fmla="*/ 270 w 931"/>
                <a:gd name="T7" fmla="*/ 16 h 178"/>
                <a:gd name="T8" fmla="*/ 106 w 931"/>
                <a:gd name="T9" fmla="*/ 34 h 178"/>
                <a:gd name="T10" fmla="*/ 37 w 931"/>
                <a:gd name="T11" fmla="*/ 133 h 178"/>
                <a:gd name="T12" fmla="*/ 144 w 931"/>
                <a:gd name="T13" fmla="*/ 165 h 178"/>
                <a:gd name="T14" fmla="*/ 248 w 931"/>
                <a:gd name="T15" fmla="*/ 170 h 178"/>
                <a:gd name="T16" fmla="*/ 342 w 931"/>
                <a:gd name="T17" fmla="*/ 169 h 178"/>
                <a:gd name="T18" fmla="*/ 352 w 931"/>
                <a:gd name="T19" fmla="*/ 168 h 178"/>
                <a:gd name="T20" fmla="*/ 549 w 931"/>
                <a:gd name="T21" fmla="*/ 177 h 178"/>
                <a:gd name="T22" fmla="*/ 641 w 931"/>
                <a:gd name="T23" fmla="*/ 178 h 178"/>
                <a:gd name="T24" fmla="*/ 758 w 931"/>
                <a:gd name="T25" fmla="*/ 175 h 178"/>
                <a:gd name="T26" fmla="*/ 868 w 931"/>
                <a:gd name="T27" fmla="*/ 161 h 178"/>
                <a:gd name="T28" fmla="*/ 921 w 931"/>
                <a:gd name="T29" fmla="*/ 117 h 178"/>
                <a:gd name="T30" fmla="*/ 893 w 931"/>
                <a:gd name="T31" fmla="*/ 47 h 178"/>
                <a:gd name="T32" fmla="*/ 747 w 931"/>
                <a:gd name="T33" fmla="*/ 11 h 178"/>
                <a:gd name="T34" fmla="*/ 519 w 931"/>
                <a:gd name="T35" fmla="*/ 1 h 178"/>
                <a:gd name="T36" fmla="*/ 505 w 931"/>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1" h="178">
                  <a:moveTo>
                    <a:pt x="505" y="0"/>
                  </a:moveTo>
                  <a:cubicBezTo>
                    <a:pt x="465" y="0"/>
                    <a:pt x="425" y="2"/>
                    <a:pt x="385" y="3"/>
                  </a:cubicBezTo>
                  <a:cubicBezTo>
                    <a:pt x="359" y="5"/>
                    <a:pt x="331" y="7"/>
                    <a:pt x="304" y="12"/>
                  </a:cubicBezTo>
                  <a:cubicBezTo>
                    <a:pt x="292" y="13"/>
                    <a:pt x="281" y="15"/>
                    <a:pt x="270" y="16"/>
                  </a:cubicBezTo>
                  <a:cubicBezTo>
                    <a:pt x="215" y="22"/>
                    <a:pt x="159" y="18"/>
                    <a:pt x="106" y="34"/>
                  </a:cubicBezTo>
                  <a:cubicBezTo>
                    <a:pt x="64" y="47"/>
                    <a:pt x="0" y="82"/>
                    <a:pt x="37" y="133"/>
                  </a:cubicBezTo>
                  <a:cubicBezTo>
                    <a:pt x="57" y="162"/>
                    <a:pt x="113" y="162"/>
                    <a:pt x="144" y="165"/>
                  </a:cubicBezTo>
                  <a:cubicBezTo>
                    <a:pt x="179" y="169"/>
                    <a:pt x="213" y="170"/>
                    <a:pt x="248" y="170"/>
                  </a:cubicBezTo>
                  <a:cubicBezTo>
                    <a:pt x="279" y="170"/>
                    <a:pt x="311" y="169"/>
                    <a:pt x="342" y="169"/>
                  </a:cubicBezTo>
                  <a:cubicBezTo>
                    <a:pt x="345" y="169"/>
                    <a:pt x="349" y="168"/>
                    <a:pt x="352" y="168"/>
                  </a:cubicBezTo>
                  <a:cubicBezTo>
                    <a:pt x="418" y="168"/>
                    <a:pt x="483" y="174"/>
                    <a:pt x="549" y="177"/>
                  </a:cubicBezTo>
                  <a:cubicBezTo>
                    <a:pt x="580" y="178"/>
                    <a:pt x="611" y="178"/>
                    <a:pt x="641" y="178"/>
                  </a:cubicBezTo>
                  <a:cubicBezTo>
                    <a:pt x="680" y="178"/>
                    <a:pt x="719" y="177"/>
                    <a:pt x="758" y="175"/>
                  </a:cubicBezTo>
                  <a:cubicBezTo>
                    <a:pt x="794" y="173"/>
                    <a:pt x="833" y="172"/>
                    <a:pt x="868" y="161"/>
                  </a:cubicBezTo>
                  <a:cubicBezTo>
                    <a:pt x="891" y="154"/>
                    <a:pt x="912" y="142"/>
                    <a:pt x="921" y="117"/>
                  </a:cubicBezTo>
                  <a:cubicBezTo>
                    <a:pt x="931" y="90"/>
                    <a:pt x="914" y="63"/>
                    <a:pt x="893" y="47"/>
                  </a:cubicBezTo>
                  <a:cubicBezTo>
                    <a:pt x="855" y="16"/>
                    <a:pt x="793" y="15"/>
                    <a:pt x="747" y="11"/>
                  </a:cubicBezTo>
                  <a:cubicBezTo>
                    <a:pt x="671" y="5"/>
                    <a:pt x="595" y="1"/>
                    <a:pt x="519" y="1"/>
                  </a:cubicBezTo>
                  <a:cubicBezTo>
                    <a:pt x="514" y="0"/>
                    <a:pt x="510" y="0"/>
                    <a:pt x="505" y="0"/>
                  </a:cubicBezTo>
                </a:path>
              </a:pathLst>
            </a:custGeom>
            <a:solidFill>
              <a:schemeClr val="bg2">
                <a:lumMod val="90000"/>
              </a:schemeClr>
            </a:solidFill>
            <a:ln>
              <a:noFill/>
            </a:ln>
            <a:effectLst>
              <a:outerShdw blurRad="50800" dist="38100" dir="2700000" algn="tl" rotWithShape="0">
                <a:prstClr val="black">
                  <a:alpha val="40000"/>
                </a:prstClr>
              </a:outerShdw>
            </a:effec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1" name="Freeform 6"/>
            <p:cNvSpPr/>
            <p:nvPr/>
          </p:nvSpPr>
          <p:spPr bwMode="auto">
            <a:xfrm>
              <a:off x="5235576" y="2057401"/>
              <a:ext cx="1484313" cy="1423988"/>
            </a:xfrm>
            <a:custGeom>
              <a:avLst/>
              <a:gdLst>
                <a:gd name="T0" fmla="*/ 878 w 913"/>
                <a:gd name="T1" fmla="*/ 747 h 878"/>
                <a:gd name="T2" fmla="*/ 881 w 913"/>
                <a:gd name="T3" fmla="*/ 746 h 878"/>
                <a:gd name="T4" fmla="*/ 809 w 913"/>
                <a:gd name="T5" fmla="*/ 247 h 878"/>
                <a:gd name="T6" fmla="*/ 135 w 913"/>
                <a:gd name="T7" fmla="*/ 225 h 878"/>
                <a:gd name="T8" fmla="*/ 77 w 913"/>
                <a:gd name="T9" fmla="*/ 772 h 878"/>
                <a:gd name="T10" fmla="*/ 78 w 913"/>
                <a:gd name="T11" fmla="*/ 772 h 878"/>
                <a:gd name="T12" fmla="*/ 878 w 913"/>
                <a:gd name="T13" fmla="*/ 747 h 878"/>
              </a:gdLst>
              <a:ahLst/>
              <a:cxnLst>
                <a:cxn ang="0">
                  <a:pos x="T0" y="T1"/>
                </a:cxn>
                <a:cxn ang="0">
                  <a:pos x="T2" y="T3"/>
                </a:cxn>
                <a:cxn ang="0">
                  <a:pos x="T4" y="T5"/>
                </a:cxn>
                <a:cxn ang="0">
                  <a:pos x="T6" y="T7"/>
                </a:cxn>
                <a:cxn ang="0">
                  <a:pos x="T8" y="T9"/>
                </a:cxn>
                <a:cxn ang="0">
                  <a:pos x="T10" y="T11"/>
                </a:cxn>
                <a:cxn ang="0">
                  <a:pos x="T12" y="T13"/>
                </a:cxn>
              </a:cxnLst>
              <a:rect l="0" t="0" r="r" b="b"/>
              <a:pathLst>
                <a:path w="913" h="878">
                  <a:moveTo>
                    <a:pt x="878" y="747"/>
                  </a:moveTo>
                  <a:cubicBezTo>
                    <a:pt x="880" y="746"/>
                    <a:pt x="881" y="746"/>
                    <a:pt x="881" y="746"/>
                  </a:cubicBezTo>
                  <a:cubicBezTo>
                    <a:pt x="913" y="526"/>
                    <a:pt x="881" y="350"/>
                    <a:pt x="809" y="247"/>
                  </a:cubicBezTo>
                  <a:cubicBezTo>
                    <a:pt x="636" y="0"/>
                    <a:pt x="253" y="67"/>
                    <a:pt x="135" y="225"/>
                  </a:cubicBezTo>
                  <a:cubicBezTo>
                    <a:pt x="0" y="407"/>
                    <a:pt x="77" y="772"/>
                    <a:pt x="77" y="772"/>
                  </a:cubicBezTo>
                  <a:cubicBezTo>
                    <a:pt x="77" y="772"/>
                    <a:pt x="78" y="772"/>
                    <a:pt x="78" y="772"/>
                  </a:cubicBezTo>
                  <a:cubicBezTo>
                    <a:pt x="467" y="878"/>
                    <a:pt x="841" y="759"/>
                    <a:pt x="878" y="747"/>
                  </a:cubicBezTo>
                </a:path>
              </a:pathLst>
            </a:custGeom>
            <a:solidFill>
              <a:srgbClr val="F7DEB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2" name="Freeform 7"/>
            <p:cNvSpPr/>
            <p:nvPr/>
          </p:nvSpPr>
          <p:spPr bwMode="auto">
            <a:xfrm>
              <a:off x="5303838" y="2071688"/>
              <a:ext cx="1379538" cy="1041400"/>
            </a:xfrm>
            <a:custGeom>
              <a:avLst/>
              <a:gdLst>
                <a:gd name="T0" fmla="*/ 12 w 849"/>
                <a:gd name="T1" fmla="*/ 548 h 642"/>
                <a:gd name="T2" fmla="*/ 78 w 849"/>
                <a:gd name="T3" fmla="*/ 529 h 642"/>
                <a:gd name="T4" fmla="*/ 83 w 849"/>
                <a:gd name="T5" fmla="*/ 639 h 642"/>
                <a:gd name="T6" fmla="*/ 133 w 849"/>
                <a:gd name="T7" fmla="*/ 642 h 642"/>
                <a:gd name="T8" fmla="*/ 133 w 849"/>
                <a:gd name="T9" fmla="*/ 461 h 642"/>
                <a:gd name="T10" fmla="*/ 162 w 849"/>
                <a:gd name="T11" fmla="*/ 252 h 642"/>
                <a:gd name="T12" fmla="*/ 439 w 849"/>
                <a:gd name="T13" fmla="*/ 252 h 642"/>
                <a:gd name="T14" fmla="*/ 686 w 849"/>
                <a:gd name="T15" fmla="*/ 252 h 642"/>
                <a:gd name="T16" fmla="*/ 752 w 849"/>
                <a:gd name="T17" fmla="*/ 456 h 642"/>
                <a:gd name="T18" fmla="*/ 758 w 849"/>
                <a:gd name="T19" fmla="*/ 613 h 642"/>
                <a:gd name="T20" fmla="*/ 792 w 849"/>
                <a:gd name="T21" fmla="*/ 613 h 642"/>
                <a:gd name="T22" fmla="*/ 849 w 849"/>
                <a:gd name="T23" fmla="*/ 503 h 642"/>
                <a:gd name="T24" fmla="*/ 828 w 849"/>
                <a:gd name="T25" fmla="*/ 254 h 642"/>
                <a:gd name="T26" fmla="*/ 707 w 849"/>
                <a:gd name="T27" fmla="*/ 45 h 642"/>
                <a:gd name="T28" fmla="*/ 664 w 849"/>
                <a:gd name="T29" fmla="*/ 46 h 642"/>
                <a:gd name="T30" fmla="*/ 620 w 849"/>
                <a:gd name="T31" fmla="*/ 45 h 642"/>
                <a:gd name="T32" fmla="*/ 503 w 849"/>
                <a:gd name="T33" fmla="*/ 1 h 642"/>
                <a:gd name="T34" fmla="*/ 443 w 849"/>
                <a:gd name="T35" fmla="*/ 11 h 642"/>
                <a:gd name="T36" fmla="*/ 366 w 849"/>
                <a:gd name="T37" fmla="*/ 20 h 642"/>
                <a:gd name="T38" fmla="*/ 247 w 849"/>
                <a:gd name="T39" fmla="*/ 13 h 642"/>
                <a:gd name="T40" fmla="*/ 147 w 849"/>
                <a:gd name="T41" fmla="*/ 105 h 642"/>
                <a:gd name="T42" fmla="*/ 64 w 849"/>
                <a:gd name="T43" fmla="*/ 150 h 642"/>
                <a:gd name="T44" fmla="*/ 22 w 849"/>
                <a:gd name="T45" fmla="*/ 307 h 642"/>
                <a:gd name="T46" fmla="*/ 12 w 849"/>
                <a:gd name="T47" fmla="*/ 54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9" h="642">
                  <a:moveTo>
                    <a:pt x="12" y="548"/>
                  </a:moveTo>
                  <a:cubicBezTo>
                    <a:pt x="12" y="548"/>
                    <a:pt x="38" y="495"/>
                    <a:pt x="78" y="529"/>
                  </a:cubicBezTo>
                  <a:cubicBezTo>
                    <a:pt x="119" y="563"/>
                    <a:pt x="83" y="639"/>
                    <a:pt x="83" y="639"/>
                  </a:cubicBezTo>
                  <a:cubicBezTo>
                    <a:pt x="133" y="642"/>
                    <a:pt x="133" y="642"/>
                    <a:pt x="133" y="642"/>
                  </a:cubicBezTo>
                  <a:cubicBezTo>
                    <a:pt x="133" y="642"/>
                    <a:pt x="154" y="535"/>
                    <a:pt x="133" y="461"/>
                  </a:cubicBezTo>
                  <a:cubicBezTo>
                    <a:pt x="113" y="386"/>
                    <a:pt x="115" y="299"/>
                    <a:pt x="162" y="252"/>
                  </a:cubicBezTo>
                  <a:cubicBezTo>
                    <a:pt x="209" y="205"/>
                    <a:pt x="277" y="252"/>
                    <a:pt x="439" y="252"/>
                  </a:cubicBezTo>
                  <a:cubicBezTo>
                    <a:pt x="601" y="252"/>
                    <a:pt x="622" y="194"/>
                    <a:pt x="686" y="252"/>
                  </a:cubicBezTo>
                  <a:cubicBezTo>
                    <a:pt x="750" y="309"/>
                    <a:pt x="758" y="394"/>
                    <a:pt x="752" y="456"/>
                  </a:cubicBezTo>
                  <a:cubicBezTo>
                    <a:pt x="745" y="518"/>
                    <a:pt x="758" y="613"/>
                    <a:pt x="758" y="613"/>
                  </a:cubicBezTo>
                  <a:cubicBezTo>
                    <a:pt x="792" y="613"/>
                    <a:pt x="792" y="613"/>
                    <a:pt x="792" y="613"/>
                  </a:cubicBezTo>
                  <a:cubicBezTo>
                    <a:pt x="792" y="613"/>
                    <a:pt x="769" y="458"/>
                    <a:pt x="849" y="503"/>
                  </a:cubicBezTo>
                  <a:cubicBezTo>
                    <a:pt x="849" y="503"/>
                    <a:pt x="828" y="329"/>
                    <a:pt x="828" y="254"/>
                  </a:cubicBezTo>
                  <a:cubicBezTo>
                    <a:pt x="828" y="162"/>
                    <a:pt x="784" y="67"/>
                    <a:pt x="707" y="45"/>
                  </a:cubicBezTo>
                  <a:cubicBezTo>
                    <a:pt x="692" y="41"/>
                    <a:pt x="678" y="43"/>
                    <a:pt x="664" y="46"/>
                  </a:cubicBezTo>
                  <a:cubicBezTo>
                    <a:pt x="649" y="48"/>
                    <a:pt x="634" y="51"/>
                    <a:pt x="620" y="45"/>
                  </a:cubicBezTo>
                  <a:cubicBezTo>
                    <a:pt x="578" y="30"/>
                    <a:pt x="538" y="2"/>
                    <a:pt x="503" y="1"/>
                  </a:cubicBezTo>
                  <a:cubicBezTo>
                    <a:pt x="476" y="0"/>
                    <a:pt x="459" y="5"/>
                    <a:pt x="443" y="11"/>
                  </a:cubicBezTo>
                  <a:cubicBezTo>
                    <a:pt x="424" y="18"/>
                    <a:pt x="405" y="24"/>
                    <a:pt x="366" y="20"/>
                  </a:cubicBezTo>
                  <a:cubicBezTo>
                    <a:pt x="347" y="18"/>
                    <a:pt x="290" y="1"/>
                    <a:pt x="247" y="13"/>
                  </a:cubicBezTo>
                  <a:cubicBezTo>
                    <a:pt x="205" y="26"/>
                    <a:pt x="179" y="92"/>
                    <a:pt x="147" y="105"/>
                  </a:cubicBezTo>
                  <a:cubicBezTo>
                    <a:pt x="115" y="118"/>
                    <a:pt x="100" y="107"/>
                    <a:pt x="64" y="150"/>
                  </a:cubicBezTo>
                  <a:cubicBezTo>
                    <a:pt x="29" y="192"/>
                    <a:pt x="25" y="284"/>
                    <a:pt x="22" y="307"/>
                  </a:cubicBezTo>
                  <a:cubicBezTo>
                    <a:pt x="20" y="331"/>
                    <a:pt x="0" y="492"/>
                    <a:pt x="12" y="548"/>
                  </a:cubicBezTo>
                </a:path>
              </a:pathLst>
            </a:custGeom>
            <a:solidFill>
              <a:srgbClr val="BC854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3" name="Freeform 8"/>
            <p:cNvSpPr/>
            <p:nvPr/>
          </p:nvSpPr>
          <p:spPr bwMode="auto">
            <a:xfrm>
              <a:off x="5922963" y="2852738"/>
              <a:ext cx="177800" cy="263525"/>
            </a:xfrm>
            <a:custGeom>
              <a:avLst/>
              <a:gdLst>
                <a:gd name="T0" fmla="*/ 56 w 109"/>
                <a:gd name="T1" fmla="*/ 0 h 162"/>
                <a:gd name="T2" fmla="*/ 32 w 109"/>
                <a:gd name="T3" fmla="*/ 136 h 162"/>
                <a:gd name="T4" fmla="*/ 100 w 109"/>
                <a:gd name="T5" fmla="*/ 121 h 162"/>
                <a:gd name="T6" fmla="*/ 56 w 109"/>
                <a:gd name="T7" fmla="*/ 0 h 162"/>
              </a:gdLst>
              <a:ahLst/>
              <a:cxnLst>
                <a:cxn ang="0">
                  <a:pos x="T0" y="T1"/>
                </a:cxn>
                <a:cxn ang="0">
                  <a:pos x="T2" y="T3"/>
                </a:cxn>
                <a:cxn ang="0">
                  <a:pos x="T4" y="T5"/>
                </a:cxn>
                <a:cxn ang="0">
                  <a:pos x="T6" y="T7"/>
                </a:cxn>
              </a:cxnLst>
              <a:rect l="0" t="0" r="r" b="b"/>
              <a:pathLst>
                <a:path w="109" h="162">
                  <a:moveTo>
                    <a:pt x="56" y="0"/>
                  </a:moveTo>
                  <a:cubicBezTo>
                    <a:pt x="56" y="0"/>
                    <a:pt x="0" y="111"/>
                    <a:pt x="32" y="136"/>
                  </a:cubicBezTo>
                  <a:cubicBezTo>
                    <a:pt x="64" y="162"/>
                    <a:pt x="92" y="145"/>
                    <a:pt x="100" y="121"/>
                  </a:cubicBezTo>
                  <a:cubicBezTo>
                    <a:pt x="109" y="98"/>
                    <a:pt x="56" y="0"/>
                    <a:pt x="56" y="0"/>
                  </a:cubicBezTo>
                  <a:close/>
                </a:path>
              </a:pathLst>
            </a:custGeom>
            <a:solidFill>
              <a:srgbClr val="E9BF9E"/>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4" name="Freeform 9"/>
            <p:cNvSpPr/>
            <p:nvPr/>
          </p:nvSpPr>
          <p:spPr bwMode="auto">
            <a:xfrm>
              <a:off x="5826126" y="2803526"/>
              <a:ext cx="92075" cy="92075"/>
            </a:xfrm>
            <a:custGeom>
              <a:avLst/>
              <a:gdLst>
                <a:gd name="T0" fmla="*/ 44 w 57"/>
                <a:gd name="T1" fmla="*/ 5 h 57"/>
                <a:gd name="T2" fmla="*/ 38 w 57"/>
                <a:gd name="T3" fmla="*/ 1 h 57"/>
                <a:gd name="T4" fmla="*/ 23 w 57"/>
                <a:gd name="T5" fmla="*/ 1 h 57"/>
                <a:gd name="T6" fmla="*/ 15 w 57"/>
                <a:gd name="T7" fmla="*/ 4 h 57"/>
                <a:gd name="T8" fmla="*/ 2 w 57"/>
                <a:gd name="T9" fmla="*/ 18 h 57"/>
                <a:gd name="T10" fmla="*/ 4 w 57"/>
                <a:gd name="T11" fmla="*/ 38 h 57"/>
                <a:gd name="T12" fmla="*/ 42 w 57"/>
                <a:gd name="T13" fmla="*/ 50 h 57"/>
                <a:gd name="T14" fmla="*/ 56 w 57"/>
                <a:gd name="T15" fmla="*/ 29 h 57"/>
                <a:gd name="T16" fmla="*/ 44 w 5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44" y="5"/>
                  </a:moveTo>
                  <a:cubicBezTo>
                    <a:pt x="42" y="3"/>
                    <a:pt x="40" y="2"/>
                    <a:pt x="38" y="1"/>
                  </a:cubicBezTo>
                  <a:cubicBezTo>
                    <a:pt x="33" y="0"/>
                    <a:pt x="28" y="0"/>
                    <a:pt x="23" y="1"/>
                  </a:cubicBezTo>
                  <a:cubicBezTo>
                    <a:pt x="21" y="2"/>
                    <a:pt x="18" y="3"/>
                    <a:pt x="15" y="4"/>
                  </a:cubicBezTo>
                  <a:cubicBezTo>
                    <a:pt x="9" y="6"/>
                    <a:pt x="4" y="13"/>
                    <a:pt x="2" y="18"/>
                  </a:cubicBezTo>
                  <a:cubicBezTo>
                    <a:pt x="0" y="25"/>
                    <a:pt x="1" y="32"/>
                    <a:pt x="4" y="38"/>
                  </a:cubicBezTo>
                  <a:cubicBezTo>
                    <a:pt x="10" y="52"/>
                    <a:pt x="28" y="57"/>
                    <a:pt x="42" y="50"/>
                  </a:cubicBezTo>
                  <a:cubicBezTo>
                    <a:pt x="50" y="46"/>
                    <a:pt x="56" y="38"/>
                    <a:pt x="56" y="29"/>
                  </a:cubicBezTo>
                  <a:cubicBezTo>
                    <a:pt x="57" y="19"/>
                    <a:pt x="52" y="10"/>
                    <a:pt x="44" y="5"/>
                  </a:cubicBezTo>
                  <a:close/>
                </a:path>
              </a:pathLst>
            </a:custGeom>
            <a:solidFill>
              <a:srgbClr val="493F3E"/>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5" name="Freeform 10"/>
            <p:cNvSpPr/>
            <p:nvPr/>
          </p:nvSpPr>
          <p:spPr bwMode="auto">
            <a:xfrm>
              <a:off x="6091238" y="2813051"/>
              <a:ext cx="73025" cy="53975"/>
            </a:xfrm>
            <a:custGeom>
              <a:avLst/>
              <a:gdLst>
                <a:gd name="T0" fmla="*/ 23 w 44"/>
                <a:gd name="T1" fmla="*/ 0 h 33"/>
                <a:gd name="T2" fmla="*/ 21 w 44"/>
                <a:gd name="T3" fmla="*/ 33 h 33"/>
                <a:gd name="T4" fmla="*/ 23 w 44"/>
                <a:gd name="T5" fmla="*/ 0 h 33"/>
              </a:gdLst>
              <a:ahLst/>
              <a:cxnLst>
                <a:cxn ang="0">
                  <a:pos x="T0" y="T1"/>
                </a:cxn>
                <a:cxn ang="0">
                  <a:pos x="T2" y="T3"/>
                </a:cxn>
                <a:cxn ang="0">
                  <a:pos x="T4" y="T5"/>
                </a:cxn>
              </a:cxnLst>
              <a:rect l="0" t="0" r="r" b="b"/>
              <a:pathLst>
                <a:path w="44" h="33">
                  <a:moveTo>
                    <a:pt x="23" y="0"/>
                  </a:moveTo>
                  <a:cubicBezTo>
                    <a:pt x="2" y="0"/>
                    <a:pt x="0" y="33"/>
                    <a:pt x="21" y="33"/>
                  </a:cubicBezTo>
                  <a:cubicBezTo>
                    <a:pt x="42" y="33"/>
                    <a:pt x="44" y="0"/>
                    <a:pt x="23" y="0"/>
                  </a:cubicBezTo>
                  <a:close/>
                </a:path>
              </a:pathLst>
            </a:custGeom>
            <a:solidFill>
              <a:srgbClr val="493F3E"/>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6" name="Freeform 11"/>
            <p:cNvSpPr/>
            <p:nvPr/>
          </p:nvSpPr>
          <p:spPr bwMode="auto">
            <a:xfrm>
              <a:off x="6005513" y="3157538"/>
              <a:ext cx="52388" cy="93663"/>
            </a:xfrm>
            <a:custGeom>
              <a:avLst/>
              <a:gdLst>
                <a:gd name="T0" fmla="*/ 22 w 32"/>
                <a:gd name="T1" fmla="*/ 4 h 57"/>
                <a:gd name="T2" fmla="*/ 4 w 32"/>
                <a:gd name="T3" fmla="*/ 13 h 57"/>
                <a:gd name="T4" fmla="*/ 11 w 32"/>
                <a:gd name="T5" fmla="*/ 36 h 57"/>
                <a:gd name="T6" fmla="*/ 13 w 32"/>
                <a:gd name="T7" fmla="*/ 37 h 57"/>
                <a:gd name="T8" fmla="*/ 5 w 32"/>
                <a:gd name="T9" fmla="*/ 45 h 57"/>
                <a:gd name="T10" fmla="*/ 11 w 32"/>
                <a:gd name="T11" fmla="*/ 55 h 57"/>
                <a:gd name="T12" fmla="*/ 31 w 32"/>
                <a:gd name="T13" fmla="*/ 30 h 57"/>
                <a:gd name="T14" fmla="*/ 22 w 32"/>
                <a:gd name="T15" fmla="*/ 4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7">
                  <a:moveTo>
                    <a:pt x="22" y="4"/>
                  </a:moveTo>
                  <a:cubicBezTo>
                    <a:pt x="14" y="0"/>
                    <a:pt x="7" y="5"/>
                    <a:pt x="4" y="13"/>
                  </a:cubicBezTo>
                  <a:cubicBezTo>
                    <a:pt x="1" y="21"/>
                    <a:pt x="4" y="32"/>
                    <a:pt x="11" y="36"/>
                  </a:cubicBezTo>
                  <a:cubicBezTo>
                    <a:pt x="12" y="37"/>
                    <a:pt x="12" y="37"/>
                    <a:pt x="13" y="37"/>
                  </a:cubicBezTo>
                  <a:cubicBezTo>
                    <a:pt x="11" y="40"/>
                    <a:pt x="8" y="43"/>
                    <a:pt x="5" y="45"/>
                  </a:cubicBezTo>
                  <a:cubicBezTo>
                    <a:pt x="0" y="50"/>
                    <a:pt x="6" y="57"/>
                    <a:pt x="11" y="55"/>
                  </a:cubicBezTo>
                  <a:cubicBezTo>
                    <a:pt x="22" y="51"/>
                    <a:pt x="29" y="41"/>
                    <a:pt x="31" y="30"/>
                  </a:cubicBezTo>
                  <a:cubicBezTo>
                    <a:pt x="32" y="22"/>
                    <a:pt x="31" y="8"/>
                    <a:pt x="22" y="4"/>
                  </a:cubicBezTo>
                  <a:close/>
                </a:path>
              </a:pathLst>
            </a:custGeom>
            <a:solidFill>
              <a:srgbClr val="833741"/>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7" name="Freeform 12"/>
            <p:cNvSpPr>
              <a:spLocks noEditPoints="1"/>
            </p:cNvSpPr>
            <p:nvPr/>
          </p:nvSpPr>
          <p:spPr bwMode="auto">
            <a:xfrm>
              <a:off x="5813426" y="2520951"/>
              <a:ext cx="358775" cy="209550"/>
            </a:xfrm>
            <a:custGeom>
              <a:avLst/>
              <a:gdLst>
                <a:gd name="T0" fmla="*/ 206 w 220"/>
                <a:gd name="T1" fmla="*/ 67 h 129"/>
                <a:gd name="T2" fmla="*/ 127 w 220"/>
                <a:gd name="T3" fmla="*/ 89 h 129"/>
                <a:gd name="T4" fmla="*/ 122 w 220"/>
                <a:gd name="T5" fmla="*/ 89 h 129"/>
                <a:gd name="T6" fmla="*/ 132 w 220"/>
                <a:gd name="T7" fmla="*/ 28 h 129"/>
                <a:gd name="T8" fmla="*/ 78 w 220"/>
                <a:gd name="T9" fmla="*/ 14 h 129"/>
                <a:gd name="T10" fmla="*/ 61 w 220"/>
                <a:gd name="T11" fmla="*/ 61 h 129"/>
                <a:gd name="T12" fmla="*/ 94 w 220"/>
                <a:gd name="T13" fmla="*/ 96 h 129"/>
                <a:gd name="T14" fmla="*/ 9 w 220"/>
                <a:gd name="T15" fmla="*/ 100 h 129"/>
                <a:gd name="T16" fmla="*/ 4 w 220"/>
                <a:gd name="T17" fmla="*/ 107 h 129"/>
                <a:gd name="T18" fmla="*/ 109 w 220"/>
                <a:gd name="T19" fmla="*/ 102 h 129"/>
                <a:gd name="T20" fmla="*/ 216 w 220"/>
                <a:gd name="T21" fmla="*/ 75 h 129"/>
                <a:gd name="T22" fmla="*/ 206 w 220"/>
                <a:gd name="T23" fmla="*/ 67 h 129"/>
                <a:gd name="T24" fmla="*/ 75 w 220"/>
                <a:gd name="T25" fmla="*/ 45 h 129"/>
                <a:gd name="T26" fmla="*/ 88 w 220"/>
                <a:gd name="T27" fmla="*/ 25 h 129"/>
                <a:gd name="T28" fmla="*/ 122 w 220"/>
                <a:gd name="T29" fmla="*/ 39 h 129"/>
                <a:gd name="T30" fmla="*/ 108 w 220"/>
                <a:gd name="T31" fmla="*/ 84 h 129"/>
                <a:gd name="T32" fmla="*/ 75 w 220"/>
                <a:gd name="T33" fmla="*/ 4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129">
                  <a:moveTo>
                    <a:pt x="206" y="67"/>
                  </a:moveTo>
                  <a:cubicBezTo>
                    <a:pt x="184" y="87"/>
                    <a:pt x="156" y="94"/>
                    <a:pt x="127" y="89"/>
                  </a:cubicBezTo>
                  <a:cubicBezTo>
                    <a:pt x="125" y="89"/>
                    <a:pt x="124" y="89"/>
                    <a:pt x="122" y="89"/>
                  </a:cubicBezTo>
                  <a:cubicBezTo>
                    <a:pt x="137" y="71"/>
                    <a:pt x="142" y="50"/>
                    <a:pt x="132" y="28"/>
                  </a:cubicBezTo>
                  <a:cubicBezTo>
                    <a:pt x="122" y="6"/>
                    <a:pt x="97" y="0"/>
                    <a:pt x="78" y="14"/>
                  </a:cubicBezTo>
                  <a:cubicBezTo>
                    <a:pt x="64" y="24"/>
                    <a:pt x="57" y="44"/>
                    <a:pt x="61" y="61"/>
                  </a:cubicBezTo>
                  <a:cubicBezTo>
                    <a:pt x="65" y="77"/>
                    <a:pt x="80" y="88"/>
                    <a:pt x="94" y="96"/>
                  </a:cubicBezTo>
                  <a:cubicBezTo>
                    <a:pt x="70" y="112"/>
                    <a:pt x="34" y="117"/>
                    <a:pt x="9" y="100"/>
                  </a:cubicBezTo>
                  <a:cubicBezTo>
                    <a:pt x="5" y="97"/>
                    <a:pt x="0" y="104"/>
                    <a:pt x="4" y="107"/>
                  </a:cubicBezTo>
                  <a:cubicBezTo>
                    <a:pt x="33" y="129"/>
                    <a:pt x="79" y="123"/>
                    <a:pt x="109" y="102"/>
                  </a:cubicBezTo>
                  <a:cubicBezTo>
                    <a:pt x="145" y="114"/>
                    <a:pt x="194" y="108"/>
                    <a:pt x="216" y="75"/>
                  </a:cubicBezTo>
                  <a:cubicBezTo>
                    <a:pt x="220" y="69"/>
                    <a:pt x="212" y="62"/>
                    <a:pt x="206" y="67"/>
                  </a:cubicBezTo>
                  <a:close/>
                  <a:moveTo>
                    <a:pt x="75" y="45"/>
                  </a:moveTo>
                  <a:cubicBezTo>
                    <a:pt x="77" y="37"/>
                    <a:pt x="82" y="30"/>
                    <a:pt x="88" y="25"/>
                  </a:cubicBezTo>
                  <a:cubicBezTo>
                    <a:pt x="102" y="11"/>
                    <a:pt x="116" y="28"/>
                    <a:pt x="122" y="39"/>
                  </a:cubicBezTo>
                  <a:cubicBezTo>
                    <a:pt x="129" y="55"/>
                    <a:pt x="119" y="73"/>
                    <a:pt x="108" y="84"/>
                  </a:cubicBezTo>
                  <a:cubicBezTo>
                    <a:pt x="89" y="78"/>
                    <a:pt x="71" y="64"/>
                    <a:pt x="75"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8" name="Freeform 13"/>
            <p:cNvSpPr/>
            <p:nvPr/>
          </p:nvSpPr>
          <p:spPr bwMode="auto">
            <a:xfrm>
              <a:off x="5568951" y="5072063"/>
              <a:ext cx="196850" cy="79375"/>
            </a:xfrm>
            <a:custGeom>
              <a:avLst/>
              <a:gdLst>
                <a:gd name="T0" fmla="*/ 67 w 121"/>
                <a:gd name="T1" fmla="*/ 4 h 49"/>
                <a:gd name="T2" fmla="*/ 33 w 121"/>
                <a:gd name="T3" fmla="*/ 7 h 49"/>
                <a:gd name="T4" fmla="*/ 8 w 121"/>
                <a:gd name="T5" fmla="*/ 21 h 49"/>
                <a:gd name="T6" fmla="*/ 39 w 121"/>
                <a:gd name="T7" fmla="*/ 48 h 49"/>
                <a:gd name="T8" fmla="*/ 93 w 121"/>
                <a:gd name="T9" fmla="*/ 40 h 49"/>
                <a:gd name="T10" fmla="*/ 112 w 121"/>
                <a:gd name="T11" fmla="*/ 0 h 49"/>
                <a:gd name="T12" fmla="*/ 67 w 121"/>
                <a:gd name="T13" fmla="*/ 4 h 49"/>
              </a:gdLst>
              <a:ahLst/>
              <a:cxnLst>
                <a:cxn ang="0">
                  <a:pos x="T0" y="T1"/>
                </a:cxn>
                <a:cxn ang="0">
                  <a:pos x="T2" y="T3"/>
                </a:cxn>
                <a:cxn ang="0">
                  <a:pos x="T4" y="T5"/>
                </a:cxn>
                <a:cxn ang="0">
                  <a:pos x="T6" y="T7"/>
                </a:cxn>
                <a:cxn ang="0">
                  <a:pos x="T8" y="T9"/>
                </a:cxn>
                <a:cxn ang="0">
                  <a:pos x="T10" y="T11"/>
                </a:cxn>
                <a:cxn ang="0">
                  <a:pos x="T12" y="T13"/>
                </a:cxn>
              </a:cxnLst>
              <a:rect l="0" t="0" r="r" b="b"/>
              <a:pathLst>
                <a:path w="121" h="49">
                  <a:moveTo>
                    <a:pt x="67" y="4"/>
                  </a:moveTo>
                  <a:cubicBezTo>
                    <a:pt x="67" y="4"/>
                    <a:pt x="39" y="6"/>
                    <a:pt x="33" y="7"/>
                  </a:cubicBezTo>
                  <a:cubicBezTo>
                    <a:pt x="23" y="8"/>
                    <a:pt x="12" y="12"/>
                    <a:pt x="8" y="21"/>
                  </a:cubicBezTo>
                  <a:cubicBezTo>
                    <a:pt x="0" y="41"/>
                    <a:pt x="25" y="48"/>
                    <a:pt x="39" y="48"/>
                  </a:cubicBezTo>
                  <a:cubicBezTo>
                    <a:pt x="58" y="49"/>
                    <a:pt x="76" y="45"/>
                    <a:pt x="93" y="40"/>
                  </a:cubicBezTo>
                  <a:cubicBezTo>
                    <a:pt x="121" y="33"/>
                    <a:pt x="112" y="0"/>
                    <a:pt x="112" y="0"/>
                  </a:cubicBezTo>
                  <a:lnTo>
                    <a:pt x="67" y="4"/>
                  </a:lnTo>
                  <a:close/>
                </a:path>
              </a:pathLst>
            </a:custGeom>
            <a:solidFill>
              <a:srgbClr val="323526"/>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39" name="Freeform 14"/>
            <p:cNvSpPr/>
            <p:nvPr/>
          </p:nvSpPr>
          <p:spPr bwMode="auto">
            <a:xfrm>
              <a:off x="6261101" y="5062538"/>
              <a:ext cx="209550" cy="85725"/>
            </a:xfrm>
            <a:custGeom>
              <a:avLst/>
              <a:gdLst>
                <a:gd name="T0" fmla="*/ 0 w 129"/>
                <a:gd name="T1" fmla="*/ 16 h 53"/>
                <a:gd name="T2" fmla="*/ 104 w 129"/>
                <a:gd name="T3" fmla="*/ 41 h 53"/>
                <a:gd name="T4" fmla="*/ 111 w 129"/>
                <a:gd name="T5" fmla="*/ 5 h 53"/>
                <a:gd name="T6" fmla="*/ 79 w 129"/>
                <a:gd name="T7" fmla="*/ 3 h 53"/>
                <a:gd name="T8" fmla="*/ 47 w 129"/>
                <a:gd name="T9" fmla="*/ 6 h 53"/>
                <a:gd name="T10" fmla="*/ 0 w 129"/>
                <a:gd name="T11" fmla="*/ 16 h 53"/>
              </a:gdLst>
              <a:ahLst/>
              <a:cxnLst>
                <a:cxn ang="0">
                  <a:pos x="T0" y="T1"/>
                </a:cxn>
                <a:cxn ang="0">
                  <a:pos x="T2" y="T3"/>
                </a:cxn>
                <a:cxn ang="0">
                  <a:pos x="T4" y="T5"/>
                </a:cxn>
                <a:cxn ang="0">
                  <a:pos x="T6" y="T7"/>
                </a:cxn>
                <a:cxn ang="0">
                  <a:pos x="T8" y="T9"/>
                </a:cxn>
                <a:cxn ang="0">
                  <a:pos x="T10" y="T11"/>
                </a:cxn>
              </a:cxnLst>
              <a:rect l="0" t="0" r="r" b="b"/>
              <a:pathLst>
                <a:path w="129" h="53">
                  <a:moveTo>
                    <a:pt x="0" y="16"/>
                  </a:moveTo>
                  <a:cubicBezTo>
                    <a:pt x="5" y="53"/>
                    <a:pt x="78" y="49"/>
                    <a:pt x="104" y="41"/>
                  </a:cubicBezTo>
                  <a:cubicBezTo>
                    <a:pt x="122" y="35"/>
                    <a:pt x="129" y="16"/>
                    <a:pt x="111" y="5"/>
                  </a:cubicBezTo>
                  <a:cubicBezTo>
                    <a:pt x="102" y="0"/>
                    <a:pt x="89" y="2"/>
                    <a:pt x="79" y="3"/>
                  </a:cubicBezTo>
                  <a:cubicBezTo>
                    <a:pt x="69" y="5"/>
                    <a:pt x="47" y="6"/>
                    <a:pt x="47" y="6"/>
                  </a:cubicBezTo>
                  <a:lnTo>
                    <a:pt x="0" y="16"/>
                  </a:lnTo>
                  <a:close/>
                </a:path>
              </a:pathLst>
            </a:custGeom>
            <a:solidFill>
              <a:srgbClr val="323526"/>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0" name="Freeform 15"/>
            <p:cNvSpPr/>
            <p:nvPr/>
          </p:nvSpPr>
          <p:spPr bwMode="auto">
            <a:xfrm>
              <a:off x="5365751" y="4254501"/>
              <a:ext cx="1274763" cy="835025"/>
            </a:xfrm>
            <a:custGeom>
              <a:avLst/>
              <a:gdLst>
                <a:gd name="T0" fmla="*/ 785 w 785"/>
                <a:gd name="T1" fmla="*/ 2 h 515"/>
                <a:gd name="T2" fmla="*/ 772 w 785"/>
                <a:gd name="T3" fmla="*/ 0 h 515"/>
                <a:gd name="T4" fmla="*/ 2 w 785"/>
                <a:gd name="T5" fmla="*/ 0 h 515"/>
                <a:gd name="T6" fmla="*/ 0 w 785"/>
                <a:gd name="T7" fmla="*/ 4 h 515"/>
                <a:gd name="T8" fmla="*/ 165 w 785"/>
                <a:gd name="T9" fmla="*/ 128 h 515"/>
                <a:gd name="T10" fmla="*/ 167 w 785"/>
                <a:gd name="T11" fmla="*/ 271 h 515"/>
                <a:gd name="T12" fmla="*/ 191 w 785"/>
                <a:gd name="T13" fmla="*/ 502 h 515"/>
                <a:gd name="T14" fmla="*/ 192 w 785"/>
                <a:gd name="T15" fmla="*/ 509 h 515"/>
                <a:gd name="T16" fmla="*/ 237 w 785"/>
                <a:gd name="T17" fmla="*/ 505 h 515"/>
                <a:gd name="T18" fmla="*/ 237 w 785"/>
                <a:gd name="T19" fmla="*/ 498 h 515"/>
                <a:gd name="T20" fmla="*/ 237 w 785"/>
                <a:gd name="T21" fmla="*/ 295 h 515"/>
                <a:gd name="T22" fmla="*/ 263 w 785"/>
                <a:gd name="T23" fmla="*/ 162 h 515"/>
                <a:gd name="T24" fmla="*/ 497 w 785"/>
                <a:gd name="T25" fmla="*/ 161 h 515"/>
                <a:gd name="T26" fmla="*/ 538 w 785"/>
                <a:gd name="T27" fmla="*/ 339 h 515"/>
                <a:gd name="T28" fmla="*/ 550 w 785"/>
                <a:gd name="T29" fmla="*/ 515 h 515"/>
                <a:gd name="T30" fmla="*/ 552 w 785"/>
                <a:gd name="T31" fmla="*/ 515 h 515"/>
                <a:gd name="T32" fmla="*/ 598 w 785"/>
                <a:gd name="T33" fmla="*/ 505 h 515"/>
                <a:gd name="T34" fmla="*/ 598 w 785"/>
                <a:gd name="T35" fmla="*/ 502 h 515"/>
                <a:gd name="T36" fmla="*/ 601 w 785"/>
                <a:gd name="T37" fmla="*/ 315 h 515"/>
                <a:gd name="T38" fmla="*/ 591 w 785"/>
                <a:gd name="T39" fmla="*/ 137 h 515"/>
                <a:gd name="T40" fmla="*/ 785 w 785"/>
                <a:gd name="T41" fmla="*/ 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5" h="515">
                  <a:moveTo>
                    <a:pt x="785" y="2"/>
                  </a:moveTo>
                  <a:cubicBezTo>
                    <a:pt x="785" y="2"/>
                    <a:pt x="781" y="1"/>
                    <a:pt x="772" y="0"/>
                  </a:cubicBezTo>
                  <a:cubicBezTo>
                    <a:pt x="396" y="81"/>
                    <a:pt x="35" y="7"/>
                    <a:pt x="2" y="0"/>
                  </a:cubicBezTo>
                  <a:cubicBezTo>
                    <a:pt x="1" y="1"/>
                    <a:pt x="0" y="3"/>
                    <a:pt x="0" y="4"/>
                  </a:cubicBezTo>
                  <a:cubicBezTo>
                    <a:pt x="0" y="4"/>
                    <a:pt x="21" y="60"/>
                    <a:pt x="165" y="128"/>
                  </a:cubicBezTo>
                  <a:cubicBezTo>
                    <a:pt x="165" y="128"/>
                    <a:pt x="164" y="192"/>
                    <a:pt x="167" y="271"/>
                  </a:cubicBezTo>
                  <a:cubicBezTo>
                    <a:pt x="170" y="366"/>
                    <a:pt x="187" y="474"/>
                    <a:pt x="191" y="502"/>
                  </a:cubicBezTo>
                  <a:cubicBezTo>
                    <a:pt x="192" y="507"/>
                    <a:pt x="192" y="509"/>
                    <a:pt x="192" y="509"/>
                  </a:cubicBezTo>
                  <a:cubicBezTo>
                    <a:pt x="237" y="505"/>
                    <a:pt x="237" y="505"/>
                    <a:pt x="237" y="505"/>
                  </a:cubicBezTo>
                  <a:cubicBezTo>
                    <a:pt x="237" y="505"/>
                    <a:pt x="237" y="502"/>
                    <a:pt x="237" y="498"/>
                  </a:cubicBezTo>
                  <a:cubicBezTo>
                    <a:pt x="235" y="471"/>
                    <a:pt x="230" y="363"/>
                    <a:pt x="237" y="295"/>
                  </a:cubicBezTo>
                  <a:cubicBezTo>
                    <a:pt x="243" y="231"/>
                    <a:pt x="263" y="162"/>
                    <a:pt x="263" y="162"/>
                  </a:cubicBezTo>
                  <a:cubicBezTo>
                    <a:pt x="263" y="162"/>
                    <a:pt x="395" y="188"/>
                    <a:pt x="497" y="161"/>
                  </a:cubicBezTo>
                  <a:cubicBezTo>
                    <a:pt x="497" y="161"/>
                    <a:pt x="532" y="285"/>
                    <a:pt x="538" y="339"/>
                  </a:cubicBezTo>
                  <a:cubicBezTo>
                    <a:pt x="543" y="386"/>
                    <a:pt x="550" y="515"/>
                    <a:pt x="550" y="515"/>
                  </a:cubicBezTo>
                  <a:cubicBezTo>
                    <a:pt x="552" y="515"/>
                    <a:pt x="552" y="515"/>
                    <a:pt x="552" y="515"/>
                  </a:cubicBezTo>
                  <a:cubicBezTo>
                    <a:pt x="598" y="505"/>
                    <a:pt x="598" y="505"/>
                    <a:pt x="598" y="505"/>
                  </a:cubicBezTo>
                  <a:cubicBezTo>
                    <a:pt x="598" y="505"/>
                    <a:pt x="598" y="504"/>
                    <a:pt x="598" y="502"/>
                  </a:cubicBezTo>
                  <a:cubicBezTo>
                    <a:pt x="600" y="481"/>
                    <a:pt x="606" y="380"/>
                    <a:pt x="601" y="315"/>
                  </a:cubicBezTo>
                  <a:cubicBezTo>
                    <a:pt x="597" y="276"/>
                    <a:pt x="603" y="228"/>
                    <a:pt x="591" y="137"/>
                  </a:cubicBezTo>
                  <a:cubicBezTo>
                    <a:pt x="591" y="137"/>
                    <a:pt x="735" y="63"/>
                    <a:pt x="785" y="2"/>
                  </a:cubicBezTo>
                  <a:close/>
                </a:path>
              </a:pathLst>
            </a:custGeom>
            <a:solidFill>
              <a:srgbClr val="44484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1" name="Freeform 16"/>
            <p:cNvSpPr/>
            <p:nvPr/>
          </p:nvSpPr>
          <p:spPr bwMode="auto">
            <a:xfrm>
              <a:off x="6470651" y="1527176"/>
              <a:ext cx="330200" cy="403225"/>
            </a:xfrm>
            <a:custGeom>
              <a:avLst/>
              <a:gdLst>
                <a:gd name="T0" fmla="*/ 188 w 203"/>
                <a:gd name="T1" fmla="*/ 66 h 249"/>
                <a:gd name="T2" fmla="*/ 89 w 203"/>
                <a:gd name="T3" fmla="*/ 0 h 249"/>
                <a:gd name="T4" fmla="*/ 17 w 203"/>
                <a:gd name="T5" fmla="*/ 67 h 249"/>
                <a:gd name="T6" fmla="*/ 31 w 203"/>
                <a:gd name="T7" fmla="*/ 69 h 249"/>
                <a:gd name="T8" fmla="*/ 105 w 203"/>
                <a:gd name="T9" fmla="*/ 50 h 249"/>
                <a:gd name="T10" fmla="*/ 142 w 203"/>
                <a:gd name="T11" fmla="*/ 103 h 249"/>
                <a:gd name="T12" fmla="*/ 88 w 203"/>
                <a:gd name="T13" fmla="*/ 148 h 249"/>
                <a:gd name="T14" fmla="*/ 50 w 203"/>
                <a:gd name="T15" fmla="*/ 222 h 249"/>
                <a:gd name="T16" fmla="*/ 72 w 203"/>
                <a:gd name="T17" fmla="*/ 247 h 249"/>
                <a:gd name="T18" fmla="*/ 93 w 203"/>
                <a:gd name="T19" fmla="*/ 243 h 249"/>
                <a:gd name="T20" fmla="*/ 104 w 203"/>
                <a:gd name="T21" fmla="*/ 219 h 249"/>
                <a:gd name="T22" fmla="*/ 158 w 203"/>
                <a:gd name="T23" fmla="*/ 159 h 249"/>
                <a:gd name="T24" fmla="*/ 188 w 203"/>
                <a:gd name="T25" fmla="*/ 6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49">
                  <a:moveTo>
                    <a:pt x="188" y="66"/>
                  </a:moveTo>
                  <a:cubicBezTo>
                    <a:pt x="172" y="26"/>
                    <a:pt x="132" y="1"/>
                    <a:pt x="89" y="0"/>
                  </a:cubicBezTo>
                  <a:cubicBezTo>
                    <a:pt x="54" y="0"/>
                    <a:pt x="0" y="22"/>
                    <a:pt x="17" y="67"/>
                  </a:cubicBezTo>
                  <a:cubicBezTo>
                    <a:pt x="19" y="72"/>
                    <a:pt x="26" y="74"/>
                    <a:pt x="31" y="69"/>
                  </a:cubicBezTo>
                  <a:cubicBezTo>
                    <a:pt x="51" y="46"/>
                    <a:pt x="75" y="42"/>
                    <a:pt x="105" y="50"/>
                  </a:cubicBezTo>
                  <a:cubicBezTo>
                    <a:pt x="125" y="55"/>
                    <a:pt x="153" y="80"/>
                    <a:pt x="142" y="103"/>
                  </a:cubicBezTo>
                  <a:cubicBezTo>
                    <a:pt x="133" y="122"/>
                    <a:pt x="104" y="135"/>
                    <a:pt x="88" y="148"/>
                  </a:cubicBezTo>
                  <a:cubicBezTo>
                    <a:pt x="65" y="167"/>
                    <a:pt x="48" y="192"/>
                    <a:pt x="50" y="222"/>
                  </a:cubicBezTo>
                  <a:cubicBezTo>
                    <a:pt x="51" y="235"/>
                    <a:pt x="60" y="244"/>
                    <a:pt x="72" y="247"/>
                  </a:cubicBezTo>
                  <a:cubicBezTo>
                    <a:pt x="80" y="249"/>
                    <a:pt x="86" y="247"/>
                    <a:pt x="93" y="243"/>
                  </a:cubicBezTo>
                  <a:cubicBezTo>
                    <a:pt x="100" y="238"/>
                    <a:pt x="105" y="229"/>
                    <a:pt x="104" y="219"/>
                  </a:cubicBezTo>
                  <a:cubicBezTo>
                    <a:pt x="102" y="192"/>
                    <a:pt x="140" y="174"/>
                    <a:pt x="158" y="159"/>
                  </a:cubicBezTo>
                  <a:cubicBezTo>
                    <a:pt x="186" y="135"/>
                    <a:pt x="203" y="104"/>
                    <a:pt x="188" y="66"/>
                  </a:cubicBezTo>
                  <a:close/>
                </a:path>
              </a:pathLst>
            </a:custGeom>
            <a:solidFill>
              <a:srgbClr val="323526"/>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2" name="Freeform 17"/>
            <p:cNvSpPr/>
            <p:nvPr/>
          </p:nvSpPr>
          <p:spPr bwMode="auto">
            <a:xfrm>
              <a:off x="6519863" y="1992313"/>
              <a:ext cx="133350" cy="101600"/>
            </a:xfrm>
            <a:custGeom>
              <a:avLst/>
              <a:gdLst>
                <a:gd name="T0" fmla="*/ 47 w 82"/>
                <a:gd name="T1" fmla="*/ 4 h 63"/>
                <a:gd name="T2" fmla="*/ 35 w 82"/>
                <a:gd name="T3" fmla="*/ 59 h 63"/>
                <a:gd name="T4" fmla="*/ 47 w 82"/>
                <a:gd name="T5" fmla="*/ 4 h 63"/>
              </a:gdLst>
              <a:ahLst/>
              <a:cxnLst>
                <a:cxn ang="0">
                  <a:pos x="T0" y="T1"/>
                </a:cxn>
                <a:cxn ang="0">
                  <a:pos x="T2" y="T3"/>
                </a:cxn>
                <a:cxn ang="0">
                  <a:pos x="T4" y="T5"/>
                </a:cxn>
              </a:cxnLst>
              <a:rect l="0" t="0" r="r" b="b"/>
              <a:pathLst>
                <a:path w="82" h="63">
                  <a:moveTo>
                    <a:pt x="47" y="4"/>
                  </a:moveTo>
                  <a:cubicBezTo>
                    <a:pt x="11" y="0"/>
                    <a:pt x="0" y="54"/>
                    <a:pt x="35" y="59"/>
                  </a:cubicBezTo>
                  <a:cubicBezTo>
                    <a:pt x="71" y="63"/>
                    <a:pt x="82" y="9"/>
                    <a:pt x="47" y="4"/>
                  </a:cubicBezTo>
                  <a:close/>
                </a:path>
              </a:pathLst>
            </a:custGeom>
            <a:solidFill>
              <a:srgbClr val="323526"/>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3" name="Freeform 18"/>
            <p:cNvSpPr/>
            <p:nvPr/>
          </p:nvSpPr>
          <p:spPr bwMode="auto">
            <a:xfrm>
              <a:off x="6272213" y="1782763"/>
              <a:ext cx="176213" cy="222250"/>
            </a:xfrm>
            <a:custGeom>
              <a:avLst/>
              <a:gdLst>
                <a:gd name="T0" fmla="*/ 7 w 108"/>
                <a:gd name="T1" fmla="*/ 95 h 137"/>
                <a:gd name="T2" fmla="*/ 58 w 108"/>
                <a:gd name="T3" fmla="*/ 136 h 137"/>
                <a:gd name="T4" fmla="*/ 100 w 108"/>
                <a:gd name="T5" fmla="*/ 102 h 137"/>
                <a:gd name="T6" fmla="*/ 93 w 108"/>
                <a:gd name="T7" fmla="*/ 100 h 137"/>
                <a:gd name="T8" fmla="*/ 51 w 108"/>
                <a:gd name="T9" fmla="*/ 108 h 137"/>
                <a:gd name="T10" fmla="*/ 33 w 108"/>
                <a:gd name="T11" fmla="*/ 77 h 137"/>
                <a:gd name="T12" fmla="*/ 65 w 108"/>
                <a:gd name="T13" fmla="*/ 55 h 137"/>
                <a:gd name="T14" fmla="*/ 88 w 108"/>
                <a:gd name="T15" fmla="*/ 16 h 137"/>
                <a:gd name="T16" fmla="*/ 78 w 108"/>
                <a:gd name="T17" fmla="*/ 1 h 137"/>
                <a:gd name="T18" fmla="*/ 66 w 108"/>
                <a:gd name="T19" fmla="*/ 3 h 137"/>
                <a:gd name="T20" fmla="*/ 59 w 108"/>
                <a:gd name="T21" fmla="*/ 15 h 137"/>
                <a:gd name="T22" fmla="*/ 27 w 108"/>
                <a:gd name="T23" fmla="*/ 46 h 137"/>
                <a:gd name="T24" fmla="*/ 7 w 108"/>
                <a:gd name="T25"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37">
                  <a:moveTo>
                    <a:pt x="7" y="95"/>
                  </a:moveTo>
                  <a:cubicBezTo>
                    <a:pt x="14" y="118"/>
                    <a:pt x="34" y="133"/>
                    <a:pt x="58" y="136"/>
                  </a:cubicBezTo>
                  <a:cubicBezTo>
                    <a:pt x="77" y="137"/>
                    <a:pt x="108" y="128"/>
                    <a:pt x="100" y="102"/>
                  </a:cubicBezTo>
                  <a:cubicBezTo>
                    <a:pt x="99" y="99"/>
                    <a:pt x="95" y="98"/>
                    <a:pt x="93" y="100"/>
                  </a:cubicBezTo>
                  <a:cubicBezTo>
                    <a:pt x="81" y="112"/>
                    <a:pt x="68" y="114"/>
                    <a:pt x="51" y="108"/>
                  </a:cubicBezTo>
                  <a:cubicBezTo>
                    <a:pt x="41" y="104"/>
                    <a:pt x="26" y="89"/>
                    <a:pt x="33" y="77"/>
                  </a:cubicBezTo>
                  <a:cubicBezTo>
                    <a:pt x="39" y="67"/>
                    <a:pt x="56" y="61"/>
                    <a:pt x="65" y="55"/>
                  </a:cubicBezTo>
                  <a:cubicBezTo>
                    <a:pt x="78" y="45"/>
                    <a:pt x="88" y="33"/>
                    <a:pt x="88" y="16"/>
                  </a:cubicBezTo>
                  <a:cubicBezTo>
                    <a:pt x="88" y="9"/>
                    <a:pt x="84" y="3"/>
                    <a:pt x="78" y="1"/>
                  </a:cubicBezTo>
                  <a:cubicBezTo>
                    <a:pt x="74" y="0"/>
                    <a:pt x="70" y="1"/>
                    <a:pt x="66" y="3"/>
                  </a:cubicBezTo>
                  <a:cubicBezTo>
                    <a:pt x="62" y="5"/>
                    <a:pt x="59" y="10"/>
                    <a:pt x="59" y="15"/>
                  </a:cubicBezTo>
                  <a:cubicBezTo>
                    <a:pt x="59" y="30"/>
                    <a:pt x="37" y="38"/>
                    <a:pt x="27" y="46"/>
                  </a:cubicBezTo>
                  <a:cubicBezTo>
                    <a:pt x="10" y="58"/>
                    <a:pt x="0" y="74"/>
                    <a:pt x="7" y="95"/>
                  </a:cubicBezTo>
                  <a:close/>
                </a:path>
              </a:pathLst>
            </a:custGeom>
            <a:solidFill>
              <a:srgbClr val="65646B"/>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4" name="Freeform 19"/>
            <p:cNvSpPr/>
            <p:nvPr/>
          </p:nvSpPr>
          <p:spPr bwMode="auto">
            <a:xfrm>
              <a:off x="6365876" y="1692276"/>
              <a:ext cx="77788" cy="60325"/>
            </a:xfrm>
            <a:custGeom>
              <a:avLst/>
              <a:gdLst>
                <a:gd name="T0" fmla="*/ 19 w 47"/>
                <a:gd name="T1" fmla="*/ 33 h 37"/>
                <a:gd name="T2" fmla="*/ 27 w 47"/>
                <a:gd name="T3" fmla="*/ 4 h 37"/>
                <a:gd name="T4" fmla="*/ 19 w 47"/>
                <a:gd name="T5" fmla="*/ 33 h 37"/>
              </a:gdLst>
              <a:ahLst/>
              <a:cxnLst>
                <a:cxn ang="0">
                  <a:pos x="T0" y="T1"/>
                </a:cxn>
                <a:cxn ang="0">
                  <a:pos x="T2" y="T3"/>
                </a:cxn>
                <a:cxn ang="0">
                  <a:pos x="T4" y="T5"/>
                </a:cxn>
              </a:cxnLst>
              <a:rect l="0" t="0" r="r" b="b"/>
              <a:pathLst>
                <a:path w="47" h="37">
                  <a:moveTo>
                    <a:pt x="19" y="33"/>
                  </a:moveTo>
                  <a:cubicBezTo>
                    <a:pt x="38" y="37"/>
                    <a:pt x="47" y="8"/>
                    <a:pt x="27" y="4"/>
                  </a:cubicBezTo>
                  <a:cubicBezTo>
                    <a:pt x="8" y="0"/>
                    <a:pt x="0" y="29"/>
                    <a:pt x="19" y="33"/>
                  </a:cubicBezTo>
                  <a:close/>
                </a:path>
              </a:pathLst>
            </a:custGeom>
            <a:solidFill>
              <a:srgbClr val="65646B"/>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5" name="Freeform 20"/>
            <p:cNvSpPr/>
            <p:nvPr/>
          </p:nvSpPr>
          <p:spPr bwMode="auto">
            <a:xfrm>
              <a:off x="6797676" y="2100263"/>
              <a:ext cx="138113" cy="117475"/>
            </a:xfrm>
            <a:custGeom>
              <a:avLst/>
              <a:gdLst>
                <a:gd name="T0" fmla="*/ 49 w 85"/>
                <a:gd name="T1" fmla="*/ 0 h 73"/>
                <a:gd name="T2" fmla="*/ 35 w 85"/>
                <a:gd name="T3" fmla="*/ 8 h 73"/>
                <a:gd name="T4" fmla="*/ 38 w 85"/>
                <a:gd name="T5" fmla="*/ 13 h 73"/>
                <a:gd name="T6" fmla="*/ 38 w 85"/>
                <a:gd name="T7" fmla="*/ 13 h 73"/>
                <a:gd name="T8" fmla="*/ 40 w 85"/>
                <a:gd name="T9" fmla="*/ 13 h 73"/>
                <a:gd name="T10" fmla="*/ 62 w 85"/>
                <a:gd name="T11" fmla="*/ 27 h 73"/>
                <a:gd name="T12" fmla="*/ 58 w 85"/>
                <a:gd name="T13" fmla="*/ 50 h 73"/>
                <a:gd name="T14" fmla="*/ 52 w 85"/>
                <a:gd name="T15" fmla="*/ 51 h 73"/>
                <a:gd name="T16" fmla="*/ 32 w 85"/>
                <a:gd name="T17" fmla="*/ 47 h 73"/>
                <a:gd name="T18" fmla="*/ 27 w 85"/>
                <a:gd name="T19" fmla="*/ 47 h 73"/>
                <a:gd name="T20" fmla="*/ 4 w 85"/>
                <a:gd name="T21" fmla="*/ 57 h 73"/>
                <a:gd name="T22" fmla="*/ 3 w 85"/>
                <a:gd name="T23" fmla="*/ 69 h 73"/>
                <a:gd name="T24" fmla="*/ 9 w 85"/>
                <a:gd name="T25" fmla="*/ 73 h 73"/>
                <a:gd name="T26" fmla="*/ 11 w 85"/>
                <a:gd name="T27" fmla="*/ 73 h 73"/>
                <a:gd name="T28" fmla="*/ 18 w 85"/>
                <a:gd name="T29" fmla="*/ 70 h 73"/>
                <a:gd name="T30" fmla="*/ 29 w 85"/>
                <a:gd name="T31" fmla="*/ 66 h 73"/>
                <a:gd name="T32" fmla="*/ 47 w 85"/>
                <a:gd name="T33" fmla="*/ 68 h 73"/>
                <a:gd name="T34" fmla="*/ 52 w 85"/>
                <a:gd name="T35" fmla="*/ 69 h 73"/>
                <a:gd name="T36" fmla="*/ 79 w 85"/>
                <a:gd name="T37" fmla="*/ 53 h 73"/>
                <a:gd name="T38" fmla="*/ 71 w 85"/>
                <a:gd name="T39" fmla="*/ 10 h 73"/>
                <a:gd name="T40" fmla="*/ 49 w 85"/>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73">
                  <a:moveTo>
                    <a:pt x="49" y="0"/>
                  </a:moveTo>
                  <a:cubicBezTo>
                    <a:pt x="43" y="0"/>
                    <a:pt x="38" y="2"/>
                    <a:pt x="35" y="8"/>
                  </a:cubicBezTo>
                  <a:cubicBezTo>
                    <a:pt x="35" y="10"/>
                    <a:pt x="36" y="13"/>
                    <a:pt x="38" y="13"/>
                  </a:cubicBezTo>
                  <a:cubicBezTo>
                    <a:pt x="38" y="13"/>
                    <a:pt x="38" y="13"/>
                    <a:pt x="38" y="13"/>
                  </a:cubicBezTo>
                  <a:cubicBezTo>
                    <a:pt x="39" y="13"/>
                    <a:pt x="40" y="13"/>
                    <a:pt x="40" y="13"/>
                  </a:cubicBezTo>
                  <a:cubicBezTo>
                    <a:pt x="50" y="13"/>
                    <a:pt x="57" y="18"/>
                    <a:pt x="62" y="27"/>
                  </a:cubicBezTo>
                  <a:cubicBezTo>
                    <a:pt x="66" y="33"/>
                    <a:pt x="67" y="47"/>
                    <a:pt x="58" y="50"/>
                  </a:cubicBezTo>
                  <a:cubicBezTo>
                    <a:pt x="56" y="51"/>
                    <a:pt x="54" y="51"/>
                    <a:pt x="52" y="51"/>
                  </a:cubicBezTo>
                  <a:cubicBezTo>
                    <a:pt x="46" y="51"/>
                    <a:pt x="38" y="48"/>
                    <a:pt x="32" y="47"/>
                  </a:cubicBezTo>
                  <a:cubicBezTo>
                    <a:pt x="30" y="47"/>
                    <a:pt x="29" y="47"/>
                    <a:pt x="27" y="47"/>
                  </a:cubicBezTo>
                  <a:cubicBezTo>
                    <a:pt x="18" y="47"/>
                    <a:pt x="10" y="50"/>
                    <a:pt x="4" y="57"/>
                  </a:cubicBezTo>
                  <a:cubicBezTo>
                    <a:pt x="0" y="60"/>
                    <a:pt x="0" y="65"/>
                    <a:pt x="3" y="69"/>
                  </a:cubicBezTo>
                  <a:cubicBezTo>
                    <a:pt x="4" y="71"/>
                    <a:pt x="6" y="72"/>
                    <a:pt x="9" y="73"/>
                  </a:cubicBezTo>
                  <a:cubicBezTo>
                    <a:pt x="9" y="73"/>
                    <a:pt x="10" y="73"/>
                    <a:pt x="11" y="73"/>
                  </a:cubicBezTo>
                  <a:cubicBezTo>
                    <a:pt x="13" y="73"/>
                    <a:pt x="16" y="72"/>
                    <a:pt x="18" y="70"/>
                  </a:cubicBezTo>
                  <a:cubicBezTo>
                    <a:pt x="21" y="67"/>
                    <a:pt x="24" y="66"/>
                    <a:pt x="29" y="66"/>
                  </a:cubicBezTo>
                  <a:cubicBezTo>
                    <a:pt x="35" y="66"/>
                    <a:pt x="42" y="68"/>
                    <a:pt x="47" y="68"/>
                  </a:cubicBezTo>
                  <a:cubicBezTo>
                    <a:pt x="49" y="69"/>
                    <a:pt x="50" y="69"/>
                    <a:pt x="52" y="69"/>
                  </a:cubicBezTo>
                  <a:cubicBezTo>
                    <a:pt x="64" y="69"/>
                    <a:pt x="74" y="64"/>
                    <a:pt x="79" y="53"/>
                  </a:cubicBezTo>
                  <a:cubicBezTo>
                    <a:pt x="85" y="38"/>
                    <a:pt x="82" y="22"/>
                    <a:pt x="71" y="10"/>
                  </a:cubicBezTo>
                  <a:cubicBezTo>
                    <a:pt x="66" y="5"/>
                    <a:pt x="57" y="0"/>
                    <a:pt x="49" y="0"/>
                  </a:cubicBezTo>
                </a:path>
              </a:pathLst>
            </a:custGeom>
            <a:solidFill>
              <a:srgbClr val="D0D0D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6" name="Freeform 21"/>
            <p:cNvSpPr/>
            <p:nvPr/>
          </p:nvSpPr>
          <p:spPr bwMode="auto">
            <a:xfrm>
              <a:off x="6748463" y="2224088"/>
              <a:ext cx="46038" cy="31750"/>
            </a:xfrm>
            <a:custGeom>
              <a:avLst/>
              <a:gdLst>
                <a:gd name="T0" fmla="*/ 14 w 28"/>
                <a:gd name="T1" fmla="*/ 0 h 19"/>
                <a:gd name="T2" fmla="*/ 5 w 28"/>
                <a:gd name="T3" fmla="*/ 15 h 19"/>
                <a:gd name="T4" fmla="*/ 13 w 28"/>
                <a:gd name="T5" fmla="*/ 19 h 19"/>
                <a:gd name="T6" fmla="*/ 22 w 28"/>
                <a:gd name="T7" fmla="*/ 4 h 19"/>
                <a:gd name="T8" fmla="*/ 14 w 28"/>
                <a:gd name="T9" fmla="*/ 0 h 19"/>
              </a:gdLst>
              <a:ahLst/>
              <a:cxnLst>
                <a:cxn ang="0">
                  <a:pos x="T0" y="T1"/>
                </a:cxn>
                <a:cxn ang="0">
                  <a:pos x="T2" y="T3"/>
                </a:cxn>
                <a:cxn ang="0">
                  <a:pos x="T4" y="T5"/>
                </a:cxn>
                <a:cxn ang="0">
                  <a:pos x="T6" y="T7"/>
                </a:cxn>
                <a:cxn ang="0">
                  <a:pos x="T8" y="T9"/>
                </a:cxn>
              </a:cxnLst>
              <a:rect l="0" t="0" r="r" b="b"/>
              <a:pathLst>
                <a:path w="28" h="19">
                  <a:moveTo>
                    <a:pt x="14" y="0"/>
                  </a:moveTo>
                  <a:cubicBezTo>
                    <a:pt x="7" y="0"/>
                    <a:pt x="0" y="7"/>
                    <a:pt x="5" y="15"/>
                  </a:cubicBezTo>
                  <a:cubicBezTo>
                    <a:pt x="8" y="18"/>
                    <a:pt x="10" y="19"/>
                    <a:pt x="13" y="19"/>
                  </a:cubicBezTo>
                  <a:cubicBezTo>
                    <a:pt x="21" y="19"/>
                    <a:pt x="28" y="11"/>
                    <a:pt x="22" y="4"/>
                  </a:cubicBezTo>
                  <a:cubicBezTo>
                    <a:pt x="20" y="1"/>
                    <a:pt x="17" y="0"/>
                    <a:pt x="14" y="0"/>
                  </a:cubicBezTo>
                </a:path>
              </a:pathLst>
            </a:custGeom>
            <a:solidFill>
              <a:srgbClr val="D0D0D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7" name="Freeform 22"/>
            <p:cNvSpPr/>
            <p:nvPr/>
          </p:nvSpPr>
          <p:spPr bwMode="auto">
            <a:xfrm>
              <a:off x="5573713" y="1584326"/>
              <a:ext cx="206375" cy="234950"/>
            </a:xfrm>
            <a:custGeom>
              <a:avLst/>
              <a:gdLst>
                <a:gd name="T0" fmla="*/ 62 w 127"/>
                <a:gd name="T1" fmla="*/ 0 h 145"/>
                <a:gd name="T2" fmla="*/ 48 w 127"/>
                <a:gd name="T3" fmla="*/ 1 h 145"/>
                <a:gd name="T4" fmla="*/ 15 w 127"/>
                <a:gd name="T5" fmla="*/ 48 h 145"/>
                <a:gd name="T6" fmla="*/ 19 w 127"/>
                <a:gd name="T7" fmla="*/ 50 h 145"/>
                <a:gd name="T8" fmla="*/ 24 w 127"/>
                <a:gd name="T9" fmla="*/ 48 h 145"/>
                <a:gd name="T10" fmla="*/ 61 w 127"/>
                <a:gd name="T11" fmla="*/ 27 h 145"/>
                <a:gd name="T12" fmla="*/ 64 w 127"/>
                <a:gd name="T13" fmla="*/ 28 h 145"/>
                <a:gd name="T14" fmla="*/ 92 w 127"/>
                <a:gd name="T15" fmla="*/ 53 h 145"/>
                <a:gd name="T16" fmla="*/ 66 w 127"/>
                <a:gd name="T17" fmla="*/ 86 h 145"/>
                <a:gd name="T18" fmla="*/ 54 w 127"/>
                <a:gd name="T19" fmla="*/ 133 h 145"/>
                <a:gd name="T20" fmla="*/ 70 w 127"/>
                <a:gd name="T21" fmla="*/ 145 h 145"/>
                <a:gd name="T22" fmla="*/ 70 w 127"/>
                <a:gd name="T23" fmla="*/ 145 h 145"/>
                <a:gd name="T24" fmla="*/ 81 w 127"/>
                <a:gd name="T25" fmla="*/ 140 h 145"/>
                <a:gd name="T26" fmla="*/ 85 w 127"/>
                <a:gd name="T27" fmla="*/ 125 h 145"/>
                <a:gd name="T28" fmla="*/ 108 w 127"/>
                <a:gd name="T29" fmla="*/ 84 h 145"/>
                <a:gd name="T30" fmla="*/ 113 w 127"/>
                <a:gd name="T31" fmla="*/ 27 h 145"/>
                <a:gd name="T32" fmla="*/ 62 w 127"/>
                <a:gd name="T3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45">
                  <a:moveTo>
                    <a:pt x="62" y="0"/>
                  </a:moveTo>
                  <a:cubicBezTo>
                    <a:pt x="57" y="0"/>
                    <a:pt x="53" y="0"/>
                    <a:pt x="48" y="1"/>
                  </a:cubicBezTo>
                  <a:cubicBezTo>
                    <a:pt x="28" y="5"/>
                    <a:pt x="0" y="25"/>
                    <a:pt x="15" y="48"/>
                  </a:cubicBezTo>
                  <a:cubicBezTo>
                    <a:pt x="16" y="50"/>
                    <a:pt x="18" y="50"/>
                    <a:pt x="19" y="50"/>
                  </a:cubicBezTo>
                  <a:cubicBezTo>
                    <a:pt x="21" y="50"/>
                    <a:pt x="23" y="50"/>
                    <a:pt x="24" y="48"/>
                  </a:cubicBezTo>
                  <a:cubicBezTo>
                    <a:pt x="32" y="33"/>
                    <a:pt x="44" y="27"/>
                    <a:pt x="61" y="27"/>
                  </a:cubicBezTo>
                  <a:cubicBezTo>
                    <a:pt x="62" y="27"/>
                    <a:pt x="63" y="27"/>
                    <a:pt x="64" y="28"/>
                  </a:cubicBezTo>
                  <a:cubicBezTo>
                    <a:pt x="76" y="28"/>
                    <a:pt x="95" y="39"/>
                    <a:pt x="92" y="53"/>
                  </a:cubicBezTo>
                  <a:cubicBezTo>
                    <a:pt x="89" y="66"/>
                    <a:pt x="74" y="76"/>
                    <a:pt x="66" y="86"/>
                  </a:cubicBezTo>
                  <a:cubicBezTo>
                    <a:pt x="55" y="100"/>
                    <a:pt x="49" y="116"/>
                    <a:pt x="54" y="133"/>
                  </a:cubicBezTo>
                  <a:cubicBezTo>
                    <a:pt x="56" y="141"/>
                    <a:pt x="63" y="145"/>
                    <a:pt x="70" y="145"/>
                  </a:cubicBezTo>
                  <a:cubicBezTo>
                    <a:pt x="70" y="145"/>
                    <a:pt x="70" y="145"/>
                    <a:pt x="70" y="145"/>
                  </a:cubicBezTo>
                  <a:cubicBezTo>
                    <a:pt x="75" y="145"/>
                    <a:pt x="78" y="143"/>
                    <a:pt x="81" y="140"/>
                  </a:cubicBezTo>
                  <a:cubicBezTo>
                    <a:pt x="85" y="136"/>
                    <a:pt x="86" y="130"/>
                    <a:pt x="85" y="125"/>
                  </a:cubicBezTo>
                  <a:cubicBezTo>
                    <a:pt x="80" y="110"/>
                    <a:pt x="100" y="95"/>
                    <a:pt x="108" y="84"/>
                  </a:cubicBezTo>
                  <a:cubicBezTo>
                    <a:pt x="121" y="66"/>
                    <a:pt x="127" y="46"/>
                    <a:pt x="113" y="27"/>
                  </a:cubicBezTo>
                  <a:cubicBezTo>
                    <a:pt x="102" y="9"/>
                    <a:pt x="82" y="0"/>
                    <a:pt x="62" y="0"/>
                  </a:cubicBezTo>
                </a:path>
              </a:pathLst>
            </a:custGeom>
            <a:solidFill>
              <a:srgbClr val="D0D0D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8" name="Freeform 23"/>
            <p:cNvSpPr/>
            <p:nvPr/>
          </p:nvSpPr>
          <p:spPr bwMode="auto">
            <a:xfrm>
              <a:off x="5665788" y="1858963"/>
              <a:ext cx="68263" cy="52388"/>
            </a:xfrm>
            <a:custGeom>
              <a:avLst/>
              <a:gdLst>
                <a:gd name="T0" fmla="*/ 23 w 42"/>
                <a:gd name="T1" fmla="*/ 0 h 32"/>
                <a:gd name="T2" fmla="*/ 21 w 42"/>
                <a:gd name="T3" fmla="*/ 0 h 32"/>
                <a:gd name="T4" fmla="*/ 20 w 42"/>
                <a:gd name="T5" fmla="*/ 32 h 32"/>
                <a:gd name="T6" fmla="*/ 21 w 42"/>
                <a:gd name="T7" fmla="*/ 32 h 32"/>
                <a:gd name="T8" fmla="*/ 23 w 42"/>
                <a:gd name="T9" fmla="*/ 0 h 32"/>
              </a:gdLst>
              <a:ahLst/>
              <a:cxnLst>
                <a:cxn ang="0">
                  <a:pos x="T0" y="T1"/>
                </a:cxn>
                <a:cxn ang="0">
                  <a:pos x="T2" y="T3"/>
                </a:cxn>
                <a:cxn ang="0">
                  <a:pos x="T4" y="T5"/>
                </a:cxn>
                <a:cxn ang="0">
                  <a:pos x="T6" y="T7"/>
                </a:cxn>
                <a:cxn ang="0">
                  <a:pos x="T8" y="T9"/>
                </a:cxn>
              </a:cxnLst>
              <a:rect l="0" t="0" r="r" b="b"/>
              <a:pathLst>
                <a:path w="42" h="32">
                  <a:moveTo>
                    <a:pt x="23" y="0"/>
                  </a:moveTo>
                  <a:cubicBezTo>
                    <a:pt x="22" y="0"/>
                    <a:pt x="21" y="0"/>
                    <a:pt x="21" y="0"/>
                  </a:cubicBezTo>
                  <a:cubicBezTo>
                    <a:pt x="0" y="1"/>
                    <a:pt x="0" y="32"/>
                    <a:pt x="20" y="32"/>
                  </a:cubicBezTo>
                  <a:cubicBezTo>
                    <a:pt x="20" y="32"/>
                    <a:pt x="21" y="32"/>
                    <a:pt x="21" y="32"/>
                  </a:cubicBezTo>
                  <a:cubicBezTo>
                    <a:pt x="42" y="31"/>
                    <a:pt x="42" y="0"/>
                    <a:pt x="23" y="0"/>
                  </a:cubicBezTo>
                </a:path>
              </a:pathLst>
            </a:custGeom>
            <a:solidFill>
              <a:srgbClr val="D0D0D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49" name="Freeform 24"/>
            <p:cNvSpPr/>
            <p:nvPr/>
          </p:nvSpPr>
          <p:spPr bwMode="auto">
            <a:xfrm>
              <a:off x="5356226" y="2038351"/>
              <a:ext cx="160338" cy="144463"/>
            </a:xfrm>
            <a:custGeom>
              <a:avLst/>
              <a:gdLst>
                <a:gd name="T0" fmla="*/ 11 w 99"/>
                <a:gd name="T1" fmla="*/ 0 h 89"/>
                <a:gd name="T2" fmla="*/ 4 w 99"/>
                <a:gd name="T3" fmla="*/ 3 h 89"/>
                <a:gd name="T4" fmla="*/ 0 w 99"/>
                <a:gd name="T5" fmla="*/ 11 h 89"/>
                <a:gd name="T6" fmla="*/ 5 w 99"/>
                <a:gd name="T7" fmla="*/ 21 h 89"/>
                <a:gd name="T8" fmla="*/ 12 w 99"/>
                <a:gd name="T9" fmla="*/ 54 h 89"/>
                <a:gd name="T10" fmla="*/ 36 w 99"/>
                <a:gd name="T11" fmla="*/ 88 h 89"/>
                <a:gd name="T12" fmla="*/ 47 w 99"/>
                <a:gd name="T13" fmla="*/ 89 h 89"/>
                <a:gd name="T14" fmla="*/ 84 w 99"/>
                <a:gd name="T15" fmla="*/ 70 h 89"/>
                <a:gd name="T16" fmla="*/ 79 w 99"/>
                <a:gd name="T17" fmla="*/ 29 h 89"/>
                <a:gd name="T18" fmla="*/ 78 w 99"/>
                <a:gd name="T19" fmla="*/ 29 h 89"/>
                <a:gd name="T20" fmla="*/ 75 w 99"/>
                <a:gd name="T21" fmla="*/ 33 h 89"/>
                <a:gd name="T22" fmla="*/ 63 w 99"/>
                <a:gd name="T23" fmla="*/ 63 h 89"/>
                <a:gd name="T24" fmla="*/ 47 w 99"/>
                <a:gd name="T25" fmla="*/ 69 h 89"/>
                <a:gd name="T26" fmla="*/ 35 w 99"/>
                <a:gd name="T27" fmla="*/ 63 h 89"/>
                <a:gd name="T28" fmla="*/ 34 w 99"/>
                <a:gd name="T29" fmla="*/ 33 h 89"/>
                <a:gd name="T30" fmla="*/ 18 w 99"/>
                <a:gd name="T31" fmla="*/ 2 h 89"/>
                <a:gd name="T32" fmla="*/ 11 w 99"/>
                <a:gd name="T3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89">
                  <a:moveTo>
                    <a:pt x="11" y="0"/>
                  </a:moveTo>
                  <a:cubicBezTo>
                    <a:pt x="9" y="0"/>
                    <a:pt x="6" y="1"/>
                    <a:pt x="4" y="3"/>
                  </a:cubicBezTo>
                  <a:cubicBezTo>
                    <a:pt x="1" y="5"/>
                    <a:pt x="0" y="8"/>
                    <a:pt x="0" y="11"/>
                  </a:cubicBezTo>
                  <a:cubicBezTo>
                    <a:pt x="0" y="15"/>
                    <a:pt x="2" y="19"/>
                    <a:pt x="5" y="21"/>
                  </a:cubicBezTo>
                  <a:cubicBezTo>
                    <a:pt x="15" y="27"/>
                    <a:pt x="12" y="44"/>
                    <a:pt x="12" y="54"/>
                  </a:cubicBezTo>
                  <a:cubicBezTo>
                    <a:pt x="13" y="70"/>
                    <a:pt x="20" y="83"/>
                    <a:pt x="36" y="88"/>
                  </a:cubicBezTo>
                  <a:cubicBezTo>
                    <a:pt x="40" y="89"/>
                    <a:pt x="44" y="89"/>
                    <a:pt x="47" y="89"/>
                  </a:cubicBezTo>
                  <a:cubicBezTo>
                    <a:pt x="61" y="89"/>
                    <a:pt x="75" y="82"/>
                    <a:pt x="84" y="70"/>
                  </a:cubicBezTo>
                  <a:cubicBezTo>
                    <a:pt x="93" y="59"/>
                    <a:pt x="99" y="35"/>
                    <a:pt x="79" y="29"/>
                  </a:cubicBezTo>
                  <a:cubicBezTo>
                    <a:pt x="79" y="29"/>
                    <a:pt x="79" y="29"/>
                    <a:pt x="78" y="29"/>
                  </a:cubicBezTo>
                  <a:cubicBezTo>
                    <a:pt x="76" y="29"/>
                    <a:pt x="74" y="31"/>
                    <a:pt x="75" y="33"/>
                  </a:cubicBezTo>
                  <a:cubicBezTo>
                    <a:pt x="78" y="46"/>
                    <a:pt x="73" y="55"/>
                    <a:pt x="63" y="63"/>
                  </a:cubicBezTo>
                  <a:cubicBezTo>
                    <a:pt x="59" y="66"/>
                    <a:pt x="53" y="69"/>
                    <a:pt x="47" y="69"/>
                  </a:cubicBezTo>
                  <a:cubicBezTo>
                    <a:pt x="42" y="69"/>
                    <a:pt x="38" y="67"/>
                    <a:pt x="35" y="63"/>
                  </a:cubicBezTo>
                  <a:cubicBezTo>
                    <a:pt x="31" y="55"/>
                    <a:pt x="34" y="42"/>
                    <a:pt x="34" y="33"/>
                  </a:cubicBezTo>
                  <a:cubicBezTo>
                    <a:pt x="33" y="20"/>
                    <a:pt x="29" y="9"/>
                    <a:pt x="18" y="2"/>
                  </a:cubicBezTo>
                  <a:cubicBezTo>
                    <a:pt x="16" y="0"/>
                    <a:pt x="14" y="0"/>
                    <a:pt x="11" y="0"/>
                  </a:cubicBezTo>
                </a:path>
              </a:pathLst>
            </a:custGeom>
            <a:solidFill>
              <a:srgbClr val="D0D0D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0" name="Freeform 25"/>
            <p:cNvSpPr/>
            <p:nvPr/>
          </p:nvSpPr>
          <p:spPr bwMode="auto">
            <a:xfrm>
              <a:off x="5297488" y="1992313"/>
              <a:ext cx="52388" cy="41275"/>
            </a:xfrm>
            <a:custGeom>
              <a:avLst/>
              <a:gdLst>
                <a:gd name="T0" fmla="*/ 15 w 32"/>
                <a:gd name="T1" fmla="*/ 0 h 25"/>
                <a:gd name="T2" fmla="*/ 8 w 32"/>
                <a:gd name="T3" fmla="*/ 4 h 25"/>
                <a:gd name="T4" fmla="*/ 16 w 32"/>
                <a:gd name="T5" fmla="*/ 25 h 25"/>
                <a:gd name="T6" fmla="*/ 24 w 32"/>
                <a:gd name="T7" fmla="*/ 21 h 25"/>
                <a:gd name="T8" fmla="*/ 15 w 32"/>
                <a:gd name="T9" fmla="*/ 0 h 25"/>
              </a:gdLst>
              <a:ahLst/>
              <a:cxnLst>
                <a:cxn ang="0">
                  <a:pos x="T0" y="T1"/>
                </a:cxn>
                <a:cxn ang="0">
                  <a:pos x="T2" y="T3"/>
                </a:cxn>
                <a:cxn ang="0">
                  <a:pos x="T4" y="T5"/>
                </a:cxn>
                <a:cxn ang="0">
                  <a:pos x="T6" y="T7"/>
                </a:cxn>
                <a:cxn ang="0">
                  <a:pos x="T8" y="T9"/>
                </a:cxn>
              </a:cxnLst>
              <a:rect l="0" t="0" r="r" b="b"/>
              <a:pathLst>
                <a:path w="32" h="25">
                  <a:moveTo>
                    <a:pt x="15" y="0"/>
                  </a:moveTo>
                  <a:cubicBezTo>
                    <a:pt x="13" y="0"/>
                    <a:pt x="10" y="1"/>
                    <a:pt x="8" y="4"/>
                  </a:cubicBezTo>
                  <a:cubicBezTo>
                    <a:pt x="0" y="12"/>
                    <a:pt x="7" y="25"/>
                    <a:pt x="16" y="25"/>
                  </a:cubicBezTo>
                  <a:cubicBezTo>
                    <a:pt x="19" y="25"/>
                    <a:pt x="21" y="24"/>
                    <a:pt x="24" y="21"/>
                  </a:cubicBezTo>
                  <a:cubicBezTo>
                    <a:pt x="32" y="13"/>
                    <a:pt x="24" y="0"/>
                    <a:pt x="15" y="0"/>
                  </a:cubicBezTo>
                </a:path>
              </a:pathLst>
            </a:custGeom>
            <a:solidFill>
              <a:srgbClr val="D0D0D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1" name="Freeform 26"/>
            <p:cNvSpPr/>
            <p:nvPr/>
          </p:nvSpPr>
          <p:spPr bwMode="auto">
            <a:xfrm>
              <a:off x="5280026" y="3268663"/>
              <a:ext cx="1516063" cy="1116013"/>
            </a:xfrm>
            <a:custGeom>
              <a:avLst/>
              <a:gdLst>
                <a:gd name="T0" fmla="*/ 860 w 933"/>
                <a:gd name="T1" fmla="*/ 30 h 689"/>
                <a:gd name="T2" fmla="*/ 851 w 933"/>
                <a:gd name="T3" fmla="*/ 0 h 689"/>
                <a:gd name="T4" fmla="*/ 51 w 933"/>
                <a:gd name="T5" fmla="*/ 25 h 689"/>
                <a:gd name="T6" fmla="*/ 53 w 933"/>
                <a:gd name="T7" fmla="*/ 607 h 689"/>
                <a:gd name="T8" fmla="*/ 55 w 933"/>
                <a:gd name="T9" fmla="*/ 608 h 689"/>
                <a:gd name="T10" fmla="*/ 825 w 933"/>
                <a:gd name="T11" fmla="*/ 608 h 689"/>
                <a:gd name="T12" fmla="*/ 838 w 933"/>
                <a:gd name="T13" fmla="*/ 605 h 689"/>
                <a:gd name="T14" fmla="*/ 860 w 933"/>
                <a:gd name="T15" fmla="*/ 30 h 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689">
                  <a:moveTo>
                    <a:pt x="860" y="30"/>
                  </a:moveTo>
                  <a:cubicBezTo>
                    <a:pt x="858" y="19"/>
                    <a:pt x="854" y="9"/>
                    <a:pt x="851" y="0"/>
                  </a:cubicBezTo>
                  <a:cubicBezTo>
                    <a:pt x="814" y="12"/>
                    <a:pt x="440" y="131"/>
                    <a:pt x="51" y="25"/>
                  </a:cubicBezTo>
                  <a:cubicBezTo>
                    <a:pt x="37" y="94"/>
                    <a:pt x="0" y="319"/>
                    <a:pt x="53" y="607"/>
                  </a:cubicBezTo>
                  <a:cubicBezTo>
                    <a:pt x="53" y="607"/>
                    <a:pt x="54" y="607"/>
                    <a:pt x="55" y="608"/>
                  </a:cubicBezTo>
                  <a:cubicBezTo>
                    <a:pt x="88" y="615"/>
                    <a:pt x="449" y="689"/>
                    <a:pt x="825" y="608"/>
                  </a:cubicBezTo>
                  <a:cubicBezTo>
                    <a:pt x="830" y="607"/>
                    <a:pt x="834" y="606"/>
                    <a:pt x="838" y="605"/>
                  </a:cubicBezTo>
                  <a:cubicBezTo>
                    <a:pt x="838" y="605"/>
                    <a:pt x="933" y="346"/>
                    <a:pt x="860" y="30"/>
                  </a:cubicBezTo>
                  <a:close/>
                </a:path>
              </a:pathLst>
            </a:custGeom>
            <a:solidFill>
              <a:schemeClr val="accent6">
                <a:lumMod val="60000"/>
                <a:lumOff val="40000"/>
              </a:schemeClr>
            </a:solidFill>
            <a:ln>
              <a:noFill/>
            </a:ln>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2" name="Freeform 27"/>
            <p:cNvSpPr/>
            <p:nvPr/>
          </p:nvSpPr>
          <p:spPr bwMode="auto">
            <a:xfrm>
              <a:off x="5316538" y="2805113"/>
              <a:ext cx="3175" cy="14288"/>
            </a:xfrm>
            <a:custGeom>
              <a:avLst/>
              <a:gdLst>
                <a:gd name="T0" fmla="*/ 2 w 2"/>
                <a:gd name="T1" fmla="*/ 0 h 9"/>
                <a:gd name="T2" fmla="*/ 0 w 2"/>
                <a:gd name="T3" fmla="*/ 9 h 9"/>
                <a:gd name="T4" fmla="*/ 1 w 2"/>
                <a:gd name="T5" fmla="*/ 8 h 9"/>
                <a:gd name="T6" fmla="*/ 2 w 2"/>
                <a:gd name="T7" fmla="*/ 0 h 9"/>
              </a:gdLst>
              <a:ahLst/>
              <a:cxnLst>
                <a:cxn ang="0">
                  <a:pos x="T0" y="T1"/>
                </a:cxn>
                <a:cxn ang="0">
                  <a:pos x="T2" y="T3"/>
                </a:cxn>
                <a:cxn ang="0">
                  <a:pos x="T4" y="T5"/>
                </a:cxn>
                <a:cxn ang="0">
                  <a:pos x="T6" y="T7"/>
                </a:cxn>
              </a:cxnLst>
              <a:rect l="0" t="0" r="r" b="b"/>
              <a:pathLst>
                <a:path w="2" h="9">
                  <a:moveTo>
                    <a:pt x="2" y="0"/>
                  </a:moveTo>
                  <a:cubicBezTo>
                    <a:pt x="1" y="3"/>
                    <a:pt x="1" y="6"/>
                    <a:pt x="0" y="9"/>
                  </a:cubicBezTo>
                  <a:cubicBezTo>
                    <a:pt x="1" y="9"/>
                    <a:pt x="1" y="8"/>
                    <a:pt x="1" y="8"/>
                  </a:cubicBezTo>
                  <a:cubicBezTo>
                    <a:pt x="1" y="5"/>
                    <a:pt x="1" y="2"/>
                    <a:pt x="2" y="0"/>
                  </a:cubicBezTo>
                </a:path>
              </a:pathLst>
            </a:custGeom>
            <a:solidFill>
              <a:srgbClr val="B6B2B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3" name="Freeform 28"/>
            <p:cNvSpPr/>
            <p:nvPr/>
          </p:nvSpPr>
          <p:spPr bwMode="auto">
            <a:xfrm>
              <a:off x="5497513" y="2563813"/>
              <a:ext cx="84138" cy="176213"/>
            </a:xfrm>
            <a:custGeom>
              <a:avLst/>
              <a:gdLst>
                <a:gd name="T0" fmla="*/ 13 w 52"/>
                <a:gd name="T1" fmla="*/ 0 h 109"/>
                <a:gd name="T2" fmla="*/ 5 w 52"/>
                <a:gd name="T3" fmla="*/ 108 h 109"/>
                <a:gd name="T4" fmla="*/ 15 w 52"/>
                <a:gd name="T5" fmla="*/ 109 h 109"/>
                <a:gd name="T6" fmla="*/ 38 w 52"/>
                <a:gd name="T7" fmla="*/ 102 h 109"/>
                <a:gd name="T8" fmla="*/ 28 w 52"/>
                <a:gd name="T9" fmla="*/ 73 h 109"/>
                <a:gd name="T10" fmla="*/ 36 w 52"/>
                <a:gd name="T11" fmla="*/ 52 h 109"/>
                <a:gd name="T12" fmla="*/ 14 w 52"/>
                <a:gd name="T13" fmla="*/ 43 h 109"/>
                <a:gd name="T14" fmla="*/ 13 w 52"/>
                <a:gd name="T15" fmla="*/ 43 h 109"/>
                <a:gd name="T16" fmla="*/ 15 w 52"/>
                <a:gd name="T17" fmla="*/ 1 h 109"/>
                <a:gd name="T18" fmla="*/ 13 w 52"/>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09">
                  <a:moveTo>
                    <a:pt x="13" y="0"/>
                  </a:moveTo>
                  <a:cubicBezTo>
                    <a:pt x="2" y="32"/>
                    <a:pt x="0" y="70"/>
                    <a:pt x="5" y="108"/>
                  </a:cubicBezTo>
                  <a:cubicBezTo>
                    <a:pt x="8" y="109"/>
                    <a:pt x="12" y="109"/>
                    <a:pt x="15" y="109"/>
                  </a:cubicBezTo>
                  <a:cubicBezTo>
                    <a:pt x="24" y="109"/>
                    <a:pt x="32" y="107"/>
                    <a:pt x="38" y="102"/>
                  </a:cubicBezTo>
                  <a:cubicBezTo>
                    <a:pt x="52" y="89"/>
                    <a:pt x="41" y="78"/>
                    <a:pt x="28" y="73"/>
                  </a:cubicBezTo>
                  <a:cubicBezTo>
                    <a:pt x="34" y="67"/>
                    <a:pt x="40" y="59"/>
                    <a:pt x="36" y="52"/>
                  </a:cubicBezTo>
                  <a:cubicBezTo>
                    <a:pt x="33" y="44"/>
                    <a:pt x="23" y="43"/>
                    <a:pt x="14" y="43"/>
                  </a:cubicBezTo>
                  <a:cubicBezTo>
                    <a:pt x="13" y="43"/>
                    <a:pt x="13" y="43"/>
                    <a:pt x="13" y="43"/>
                  </a:cubicBezTo>
                  <a:cubicBezTo>
                    <a:pt x="18" y="29"/>
                    <a:pt x="31" y="11"/>
                    <a:pt x="15" y="1"/>
                  </a:cubicBezTo>
                  <a:cubicBezTo>
                    <a:pt x="14" y="1"/>
                    <a:pt x="14" y="0"/>
                    <a:pt x="13" y="0"/>
                  </a:cubicBezTo>
                </a:path>
              </a:pathLst>
            </a:custGeom>
            <a:solidFill>
              <a:srgbClr val="B19E8B"/>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4" name="Freeform 29"/>
            <p:cNvSpPr>
              <a:spLocks noEditPoints="1"/>
            </p:cNvSpPr>
            <p:nvPr/>
          </p:nvSpPr>
          <p:spPr bwMode="auto">
            <a:xfrm>
              <a:off x="5318126" y="2549526"/>
              <a:ext cx="200025" cy="268288"/>
            </a:xfrm>
            <a:custGeom>
              <a:avLst/>
              <a:gdLst>
                <a:gd name="T0" fmla="*/ 60 w 123"/>
                <a:gd name="T1" fmla="*/ 57 h 165"/>
                <a:gd name="T2" fmla="*/ 60 w 123"/>
                <a:gd name="T3" fmla="*/ 56 h 165"/>
                <a:gd name="T4" fmla="*/ 61 w 123"/>
                <a:gd name="T5" fmla="*/ 57 h 165"/>
                <a:gd name="T6" fmla="*/ 61 w 123"/>
                <a:gd name="T7" fmla="*/ 57 h 165"/>
                <a:gd name="T8" fmla="*/ 60 w 123"/>
                <a:gd name="T9" fmla="*/ 57 h 165"/>
                <a:gd name="T10" fmla="*/ 87 w 123"/>
                <a:gd name="T11" fmla="*/ 0 h 165"/>
                <a:gd name="T12" fmla="*/ 85 w 123"/>
                <a:gd name="T13" fmla="*/ 0 h 165"/>
                <a:gd name="T14" fmla="*/ 57 w 123"/>
                <a:gd name="T15" fmla="*/ 51 h 165"/>
                <a:gd name="T16" fmla="*/ 11 w 123"/>
                <a:gd name="T17" fmla="*/ 91 h 165"/>
                <a:gd name="T18" fmla="*/ 2 w 123"/>
                <a:gd name="T19" fmla="*/ 144 h 165"/>
                <a:gd name="T20" fmla="*/ 1 w 123"/>
                <a:gd name="T21" fmla="*/ 157 h 165"/>
                <a:gd name="T22" fmla="*/ 0 w 123"/>
                <a:gd name="T23" fmla="*/ 165 h 165"/>
                <a:gd name="T24" fmla="*/ 69 w 123"/>
                <a:gd name="T25" fmla="*/ 100 h 165"/>
                <a:gd name="T26" fmla="*/ 78 w 123"/>
                <a:gd name="T27" fmla="*/ 103 h 165"/>
                <a:gd name="T28" fmla="*/ 115 w 123"/>
                <a:gd name="T29" fmla="*/ 116 h 165"/>
                <a:gd name="T30" fmla="*/ 123 w 123"/>
                <a:gd name="T31" fmla="*/ 8 h 165"/>
                <a:gd name="T32" fmla="*/ 119 w 123"/>
                <a:gd name="T33" fmla="*/ 7 h 165"/>
                <a:gd name="T34" fmla="*/ 96 w 123"/>
                <a:gd name="T35" fmla="*/ 22 h 165"/>
                <a:gd name="T36" fmla="*/ 87 w 123"/>
                <a:gd name="T3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65">
                  <a:moveTo>
                    <a:pt x="60" y="57"/>
                  </a:moveTo>
                  <a:cubicBezTo>
                    <a:pt x="60" y="56"/>
                    <a:pt x="60" y="56"/>
                    <a:pt x="60" y="56"/>
                  </a:cubicBezTo>
                  <a:cubicBezTo>
                    <a:pt x="61" y="56"/>
                    <a:pt x="61" y="56"/>
                    <a:pt x="61" y="57"/>
                  </a:cubicBezTo>
                  <a:cubicBezTo>
                    <a:pt x="61" y="57"/>
                    <a:pt x="61" y="57"/>
                    <a:pt x="61" y="57"/>
                  </a:cubicBezTo>
                  <a:cubicBezTo>
                    <a:pt x="61" y="57"/>
                    <a:pt x="61" y="57"/>
                    <a:pt x="60" y="57"/>
                  </a:cubicBezTo>
                  <a:moveTo>
                    <a:pt x="87" y="0"/>
                  </a:moveTo>
                  <a:cubicBezTo>
                    <a:pt x="86" y="0"/>
                    <a:pt x="86" y="0"/>
                    <a:pt x="85" y="0"/>
                  </a:cubicBezTo>
                  <a:cubicBezTo>
                    <a:pt x="63" y="4"/>
                    <a:pt x="63" y="34"/>
                    <a:pt x="57" y="51"/>
                  </a:cubicBezTo>
                  <a:cubicBezTo>
                    <a:pt x="40" y="65"/>
                    <a:pt x="25" y="78"/>
                    <a:pt x="11" y="91"/>
                  </a:cubicBezTo>
                  <a:cubicBezTo>
                    <a:pt x="9" y="109"/>
                    <a:pt x="5" y="126"/>
                    <a:pt x="2" y="144"/>
                  </a:cubicBezTo>
                  <a:cubicBezTo>
                    <a:pt x="2" y="149"/>
                    <a:pt x="1" y="153"/>
                    <a:pt x="1" y="157"/>
                  </a:cubicBezTo>
                  <a:cubicBezTo>
                    <a:pt x="0" y="159"/>
                    <a:pt x="0" y="162"/>
                    <a:pt x="0" y="165"/>
                  </a:cubicBezTo>
                  <a:cubicBezTo>
                    <a:pt x="38" y="124"/>
                    <a:pt x="69" y="100"/>
                    <a:pt x="69" y="100"/>
                  </a:cubicBezTo>
                  <a:cubicBezTo>
                    <a:pt x="69" y="100"/>
                    <a:pt x="75" y="101"/>
                    <a:pt x="78" y="103"/>
                  </a:cubicBezTo>
                  <a:cubicBezTo>
                    <a:pt x="86" y="108"/>
                    <a:pt x="101" y="114"/>
                    <a:pt x="115" y="116"/>
                  </a:cubicBezTo>
                  <a:cubicBezTo>
                    <a:pt x="110" y="78"/>
                    <a:pt x="112" y="40"/>
                    <a:pt x="123" y="8"/>
                  </a:cubicBezTo>
                  <a:cubicBezTo>
                    <a:pt x="121" y="7"/>
                    <a:pt x="120" y="7"/>
                    <a:pt x="119" y="7"/>
                  </a:cubicBezTo>
                  <a:cubicBezTo>
                    <a:pt x="111" y="7"/>
                    <a:pt x="103" y="15"/>
                    <a:pt x="96" y="22"/>
                  </a:cubicBezTo>
                  <a:cubicBezTo>
                    <a:pt x="96" y="12"/>
                    <a:pt x="95" y="0"/>
                    <a:pt x="87" y="0"/>
                  </a:cubicBezTo>
                </a:path>
              </a:pathLst>
            </a:custGeom>
            <a:solidFill>
              <a:srgbClr val="8E6940"/>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5" name="Freeform 30"/>
            <p:cNvSpPr/>
            <p:nvPr/>
          </p:nvSpPr>
          <p:spPr bwMode="auto">
            <a:xfrm>
              <a:off x="5394326" y="2527301"/>
              <a:ext cx="174625" cy="204788"/>
            </a:xfrm>
            <a:custGeom>
              <a:avLst/>
              <a:gdLst>
                <a:gd name="T0" fmla="*/ 82 w 107"/>
                <a:gd name="T1" fmla="*/ 82 h 126"/>
                <a:gd name="T2" fmla="*/ 91 w 107"/>
                <a:gd name="T3" fmla="*/ 61 h 126"/>
                <a:gd name="T4" fmla="*/ 67 w 107"/>
                <a:gd name="T5" fmla="*/ 52 h 126"/>
                <a:gd name="T6" fmla="*/ 70 w 107"/>
                <a:gd name="T7" fmla="*/ 10 h 126"/>
                <a:gd name="T8" fmla="*/ 41 w 107"/>
                <a:gd name="T9" fmla="*/ 23 h 126"/>
                <a:gd name="T10" fmla="*/ 30 w 107"/>
                <a:gd name="T11" fmla="*/ 1 h 126"/>
                <a:gd name="T12" fmla="*/ 0 w 107"/>
                <a:gd name="T13" fmla="*/ 56 h 126"/>
                <a:gd name="T14" fmla="*/ 21 w 107"/>
                <a:gd name="T15" fmla="*/ 98 h 126"/>
                <a:gd name="T16" fmla="*/ 93 w 107"/>
                <a:gd name="T17" fmla="*/ 111 h 126"/>
                <a:gd name="T18" fmla="*/ 82 w 107"/>
                <a:gd name="T19" fmla="*/ 8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26">
                  <a:moveTo>
                    <a:pt x="82" y="82"/>
                  </a:moveTo>
                  <a:cubicBezTo>
                    <a:pt x="88" y="76"/>
                    <a:pt x="94" y="69"/>
                    <a:pt x="91" y="61"/>
                  </a:cubicBezTo>
                  <a:cubicBezTo>
                    <a:pt x="87" y="53"/>
                    <a:pt x="77" y="52"/>
                    <a:pt x="67" y="52"/>
                  </a:cubicBezTo>
                  <a:cubicBezTo>
                    <a:pt x="72" y="38"/>
                    <a:pt x="86" y="20"/>
                    <a:pt x="70" y="10"/>
                  </a:cubicBezTo>
                  <a:cubicBezTo>
                    <a:pt x="60" y="4"/>
                    <a:pt x="49" y="14"/>
                    <a:pt x="41" y="23"/>
                  </a:cubicBezTo>
                  <a:cubicBezTo>
                    <a:pt x="41" y="13"/>
                    <a:pt x="39" y="0"/>
                    <a:pt x="30" y="1"/>
                  </a:cubicBezTo>
                  <a:cubicBezTo>
                    <a:pt x="6" y="5"/>
                    <a:pt x="8" y="39"/>
                    <a:pt x="0" y="56"/>
                  </a:cubicBezTo>
                  <a:cubicBezTo>
                    <a:pt x="2" y="55"/>
                    <a:pt x="11" y="87"/>
                    <a:pt x="21" y="98"/>
                  </a:cubicBezTo>
                  <a:cubicBezTo>
                    <a:pt x="20" y="100"/>
                    <a:pt x="76" y="126"/>
                    <a:pt x="93" y="111"/>
                  </a:cubicBezTo>
                  <a:cubicBezTo>
                    <a:pt x="107" y="99"/>
                    <a:pt x="95" y="88"/>
                    <a:pt x="82" y="82"/>
                  </a:cubicBezTo>
                  <a:close/>
                </a:path>
              </a:pathLst>
            </a:custGeom>
            <a:solidFill>
              <a:srgbClr val="F7DEB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6" name="Freeform 31"/>
            <p:cNvSpPr/>
            <p:nvPr/>
          </p:nvSpPr>
          <p:spPr bwMode="auto">
            <a:xfrm>
              <a:off x="5075238" y="2611438"/>
              <a:ext cx="358775" cy="1035050"/>
            </a:xfrm>
            <a:custGeom>
              <a:avLst/>
              <a:gdLst>
                <a:gd name="T0" fmla="*/ 217 w 221"/>
                <a:gd name="T1" fmla="*/ 46 h 638"/>
                <a:gd name="T2" fmla="*/ 67 w 221"/>
                <a:gd name="T3" fmla="*/ 266 h 638"/>
                <a:gd name="T4" fmla="*/ 221 w 221"/>
                <a:gd name="T5" fmla="*/ 588 h 638"/>
                <a:gd name="T6" fmla="*/ 190 w 221"/>
                <a:gd name="T7" fmla="*/ 638 h 638"/>
                <a:gd name="T8" fmla="*/ 11 w 221"/>
                <a:gd name="T9" fmla="*/ 300 h 638"/>
                <a:gd name="T10" fmla="*/ 199 w 221"/>
                <a:gd name="T11" fmla="*/ 0 h 638"/>
              </a:gdLst>
              <a:ahLst/>
              <a:cxnLst>
                <a:cxn ang="0">
                  <a:pos x="T0" y="T1"/>
                </a:cxn>
                <a:cxn ang="0">
                  <a:pos x="T2" y="T3"/>
                </a:cxn>
                <a:cxn ang="0">
                  <a:pos x="T4" y="T5"/>
                </a:cxn>
                <a:cxn ang="0">
                  <a:pos x="T6" y="T7"/>
                </a:cxn>
                <a:cxn ang="0">
                  <a:pos x="T8" y="T9"/>
                </a:cxn>
                <a:cxn ang="0">
                  <a:pos x="T10" y="T11"/>
                </a:cxn>
              </a:cxnLst>
              <a:rect l="0" t="0" r="r" b="b"/>
              <a:pathLst>
                <a:path w="221" h="638">
                  <a:moveTo>
                    <a:pt x="217" y="46"/>
                  </a:moveTo>
                  <a:cubicBezTo>
                    <a:pt x="217" y="46"/>
                    <a:pt x="61" y="163"/>
                    <a:pt x="67" y="266"/>
                  </a:cubicBezTo>
                  <a:cubicBezTo>
                    <a:pt x="73" y="369"/>
                    <a:pt x="221" y="588"/>
                    <a:pt x="221" y="588"/>
                  </a:cubicBezTo>
                  <a:cubicBezTo>
                    <a:pt x="190" y="638"/>
                    <a:pt x="190" y="638"/>
                    <a:pt x="190" y="638"/>
                  </a:cubicBezTo>
                  <a:cubicBezTo>
                    <a:pt x="190" y="638"/>
                    <a:pt x="21" y="412"/>
                    <a:pt x="11" y="300"/>
                  </a:cubicBezTo>
                  <a:cubicBezTo>
                    <a:pt x="0" y="189"/>
                    <a:pt x="54" y="121"/>
                    <a:pt x="199" y="0"/>
                  </a:cubicBezTo>
                </a:path>
              </a:pathLst>
            </a:custGeom>
            <a:solidFill>
              <a:schemeClr val="accent6">
                <a:lumMod val="60000"/>
                <a:lumOff val="40000"/>
              </a:schemeClr>
            </a:solidFill>
            <a:ln>
              <a:noFill/>
            </a:ln>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7" name="Freeform 32"/>
            <p:cNvSpPr/>
            <p:nvPr/>
          </p:nvSpPr>
          <p:spPr bwMode="auto">
            <a:xfrm>
              <a:off x="6657976" y="2627313"/>
              <a:ext cx="6350" cy="66675"/>
            </a:xfrm>
            <a:custGeom>
              <a:avLst/>
              <a:gdLst>
                <a:gd name="T0" fmla="*/ 0 w 4"/>
                <a:gd name="T1" fmla="*/ 0 h 41"/>
                <a:gd name="T2" fmla="*/ 3 w 4"/>
                <a:gd name="T3" fmla="*/ 41 h 41"/>
                <a:gd name="T4" fmla="*/ 3 w 4"/>
                <a:gd name="T5" fmla="*/ 13 h 41"/>
                <a:gd name="T6" fmla="*/ 1 w 4"/>
                <a:gd name="T7" fmla="*/ 3 h 41"/>
                <a:gd name="T8" fmla="*/ 1 w 4"/>
                <a:gd name="T9" fmla="*/ 2 h 41"/>
                <a:gd name="T10" fmla="*/ 0 w 4"/>
                <a:gd name="T11" fmla="*/ 0 h 41"/>
              </a:gdLst>
              <a:ahLst/>
              <a:cxnLst>
                <a:cxn ang="0">
                  <a:pos x="T0" y="T1"/>
                </a:cxn>
                <a:cxn ang="0">
                  <a:pos x="T2" y="T3"/>
                </a:cxn>
                <a:cxn ang="0">
                  <a:pos x="T4" y="T5"/>
                </a:cxn>
                <a:cxn ang="0">
                  <a:pos x="T6" y="T7"/>
                </a:cxn>
                <a:cxn ang="0">
                  <a:pos x="T8" y="T9"/>
                </a:cxn>
                <a:cxn ang="0">
                  <a:pos x="T10" y="T11"/>
                </a:cxn>
              </a:cxnLst>
              <a:rect l="0" t="0" r="r" b="b"/>
              <a:pathLst>
                <a:path w="4" h="41">
                  <a:moveTo>
                    <a:pt x="0" y="0"/>
                  </a:moveTo>
                  <a:cubicBezTo>
                    <a:pt x="1" y="13"/>
                    <a:pt x="2" y="27"/>
                    <a:pt x="3" y="41"/>
                  </a:cubicBezTo>
                  <a:cubicBezTo>
                    <a:pt x="3" y="32"/>
                    <a:pt x="4" y="23"/>
                    <a:pt x="3" y="13"/>
                  </a:cubicBezTo>
                  <a:cubicBezTo>
                    <a:pt x="2" y="10"/>
                    <a:pt x="1" y="7"/>
                    <a:pt x="1" y="3"/>
                  </a:cubicBezTo>
                  <a:cubicBezTo>
                    <a:pt x="1" y="3"/>
                    <a:pt x="1" y="2"/>
                    <a:pt x="1" y="2"/>
                  </a:cubicBezTo>
                  <a:cubicBezTo>
                    <a:pt x="0" y="1"/>
                    <a:pt x="0" y="0"/>
                    <a:pt x="0" y="0"/>
                  </a:cubicBezTo>
                </a:path>
              </a:pathLst>
            </a:custGeom>
            <a:solidFill>
              <a:srgbClr val="B6B2B2"/>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8" name="Freeform 33"/>
            <p:cNvSpPr>
              <a:spLocks noEditPoints="1"/>
            </p:cNvSpPr>
            <p:nvPr/>
          </p:nvSpPr>
          <p:spPr bwMode="auto">
            <a:xfrm>
              <a:off x="6488113" y="2578101"/>
              <a:ext cx="28575" cy="69850"/>
            </a:xfrm>
            <a:custGeom>
              <a:avLst/>
              <a:gdLst>
                <a:gd name="T0" fmla="*/ 10 w 17"/>
                <a:gd name="T1" fmla="*/ 21 h 43"/>
                <a:gd name="T2" fmla="*/ 8 w 17"/>
                <a:gd name="T3" fmla="*/ 35 h 43"/>
                <a:gd name="T4" fmla="*/ 17 w 17"/>
                <a:gd name="T5" fmla="*/ 43 h 43"/>
                <a:gd name="T6" fmla="*/ 10 w 17"/>
                <a:gd name="T7" fmla="*/ 21 h 43"/>
                <a:gd name="T8" fmla="*/ 2 w 17"/>
                <a:gd name="T9" fmla="*/ 0 h 43"/>
                <a:gd name="T10" fmla="*/ 7 w 17"/>
                <a:gd name="T11" fmla="*/ 13 h 43"/>
                <a:gd name="T12" fmla="*/ 2 w 1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10" y="21"/>
                  </a:moveTo>
                  <a:cubicBezTo>
                    <a:pt x="7" y="24"/>
                    <a:pt x="5" y="28"/>
                    <a:pt x="8" y="35"/>
                  </a:cubicBezTo>
                  <a:cubicBezTo>
                    <a:pt x="10" y="39"/>
                    <a:pt x="13" y="41"/>
                    <a:pt x="17" y="43"/>
                  </a:cubicBezTo>
                  <a:cubicBezTo>
                    <a:pt x="15" y="35"/>
                    <a:pt x="13" y="28"/>
                    <a:pt x="10" y="21"/>
                  </a:cubicBezTo>
                  <a:moveTo>
                    <a:pt x="2" y="0"/>
                  </a:moveTo>
                  <a:cubicBezTo>
                    <a:pt x="0" y="6"/>
                    <a:pt x="2" y="10"/>
                    <a:pt x="7" y="13"/>
                  </a:cubicBezTo>
                  <a:cubicBezTo>
                    <a:pt x="5" y="9"/>
                    <a:pt x="4" y="4"/>
                    <a:pt x="2" y="0"/>
                  </a:cubicBezTo>
                </a:path>
              </a:pathLst>
            </a:custGeom>
            <a:solidFill>
              <a:srgbClr val="B19E8B"/>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59" name="Freeform 34"/>
            <p:cNvSpPr/>
            <p:nvPr/>
          </p:nvSpPr>
          <p:spPr bwMode="auto">
            <a:xfrm>
              <a:off x="6491288" y="2517776"/>
              <a:ext cx="173038" cy="198438"/>
            </a:xfrm>
            <a:custGeom>
              <a:avLst/>
              <a:gdLst>
                <a:gd name="T0" fmla="*/ 31 w 106"/>
                <a:gd name="T1" fmla="*/ 0 h 122"/>
                <a:gd name="T2" fmla="*/ 21 w 106"/>
                <a:gd name="T3" fmla="*/ 5 h 122"/>
                <a:gd name="T4" fmla="*/ 27 w 106"/>
                <a:gd name="T5" fmla="*/ 25 h 122"/>
                <a:gd name="T6" fmla="*/ 23 w 106"/>
                <a:gd name="T7" fmla="*/ 25 h 122"/>
                <a:gd name="T8" fmla="*/ 0 w 106"/>
                <a:gd name="T9" fmla="*/ 35 h 122"/>
                <a:gd name="T10" fmla="*/ 0 w 106"/>
                <a:gd name="T11" fmla="*/ 37 h 122"/>
                <a:gd name="T12" fmla="*/ 5 w 106"/>
                <a:gd name="T13" fmla="*/ 50 h 122"/>
                <a:gd name="T14" fmla="*/ 17 w 106"/>
                <a:gd name="T15" fmla="*/ 55 h 122"/>
                <a:gd name="T16" fmla="*/ 8 w 106"/>
                <a:gd name="T17" fmla="*/ 58 h 122"/>
                <a:gd name="T18" fmla="*/ 15 w 106"/>
                <a:gd name="T19" fmla="*/ 80 h 122"/>
                <a:gd name="T20" fmla="*/ 29 w 106"/>
                <a:gd name="T21" fmla="*/ 84 h 122"/>
                <a:gd name="T22" fmla="*/ 73 w 106"/>
                <a:gd name="T23" fmla="*/ 94 h 122"/>
                <a:gd name="T24" fmla="*/ 73 w 106"/>
                <a:gd name="T25" fmla="*/ 95 h 122"/>
                <a:gd name="T26" fmla="*/ 106 w 106"/>
                <a:gd name="T27" fmla="*/ 122 h 122"/>
                <a:gd name="T28" fmla="*/ 105 w 106"/>
                <a:gd name="T29" fmla="*/ 109 h 122"/>
                <a:gd name="T30" fmla="*/ 102 w 106"/>
                <a:gd name="T31" fmla="*/ 68 h 122"/>
                <a:gd name="T32" fmla="*/ 100 w 106"/>
                <a:gd name="T33" fmla="*/ 55 h 122"/>
                <a:gd name="T34" fmla="*/ 99 w 106"/>
                <a:gd name="T35" fmla="*/ 46 h 122"/>
                <a:gd name="T36" fmla="*/ 96 w 106"/>
                <a:gd name="T37" fmla="*/ 43 h 122"/>
                <a:gd name="T38" fmla="*/ 96 w 106"/>
                <a:gd name="T39" fmla="*/ 45 h 122"/>
                <a:gd name="T40" fmla="*/ 93 w 106"/>
                <a:gd name="T41" fmla="*/ 43 h 122"/>
                <a:gd name="T42" fmla="*/ 80 w 106"/>
                <a:gd name="T43" fmla="*/ 8 h 122"/>
                <a:gd name="T44" fmla="*/ 68 w 106"/>
                <a:gd name="T45" fmla="*/ 3 h 122"/>
                <a:gd name="T46" fmla="*/ 66 w 106"/>
                <a:gd name="T47" fmla="*/ 3 h 122"/>
                <a:gd name="T48" fmla="*/ 65 w 106"/>
                <a:gd name="T49" fmla="*/ 3 h 122"/>
                <a:gd name="T50" fmla="*/ 63 w 106"/>
                <a:gd name="T51" fmla="*/ 3 h 122"/>
                <a:gd name="T52" fmla="*/ 60 w 106"/>
                <a:gd name="T53" fmla="*/ 5 h 122"/>
                <a:gd name="T54" fmla="*/ 55 w 106"/>
                <a:gd name="T55" fmla="*/ 14 h 122"/>
                <a:gd name="T56" fmla="*/ 31 w 106"/>
                <a:gd name="T5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 h="122">
                  <a:moveTo>
                    <a:pt x="31" y="0"/>
                  </a:moveTo>
                  <a:cubicBezTo>
                    <a:pt x="27" y="0"/>
                    <a:pt x="24" y="1"/>
                    <a:pt x="21" y="5"/>
                  </a:cubicBezTo>
                  <a:cubicBezTo>
                    <a:pt x="16" y="11"/>
                    <a:pt x="21" y="19"/>
                    <a:pt x="27" y="25"/>
                  </a:cubicBezTo>
                  <a:cubicBezTo>
                    <a:pt x="26" y="25"/>
                    <a:pt x="25" y="25"/>
                    <a:pt x="23" y="25"/>
                  </a:cubicBezTo>
                  <a:cubicBezTo>
                    <a:pt x="13" y="25"/>
                    <a:pt x="4" y="27"/>
                    <a:pt x="0" y="35"/>
                  </a:cubicBezTo>
                  <a:cubicBezTo>
                    <a:pt x="0" y="36"/>
                    <a:pt x="0" y="36"/>
                    <a:pt x="0" y="37"/>
                  </a:cubicBezTo>
                  <a:cubicBezTo>
                    <a:pt x="2" y="41"/>
                    <a:pt x="3" y="46"/>
                    <a:pt x="5" y="50"/>
                  </a:cubicBezTo>
                  <a:cubicBezTo>
                    <a:pt x="8" y="52"/>
                    <a:pt x="12" y="53"/>
                    <a:pt x="17" y="55"/>
                  </a:cubicBezTo>
                  <a:cubicBezTo>
                    <a:pt x="13" y="55"/>
                    <a:pt x="10" y="56"/>
                    <a:pt x="8" y="58"/>
                  </a:cubicBezTo>
                  <a:cubicBezTo>
                    <a:pt x="11" y="65"/>
                    <a:pt x="13" y="72"/>
                    <a:pt x="15" y="80"/>
                  </a:cubicBezTo>
                  <a:cubicBezTo>
                    <a:pt x="19" y="82"/>
                    <a:pt x="24" y="83"/>
                    <a:pt x="29" y="84"/>
                  </a:cubicBezTo>
                  <a:cubicBezTo>
                    <a:pt x="42" y="88"/>
                    <a:pt x="58" y="92"/>
                    <a:pt x="73" y="94"/>
                  </a:cubicBezTo>
                  <a:cubicBezTo>
                    <a:pt x="73" y="95"/>
                    <a:pt x="73" y="95"/>
                    <a:pt x="73" y="95"/>
                  </a:cubicBezTo>
                  <a:cubicBezTo>
                    <a:pt x="73" y="95"/>
                    <a:pt x="85" y="105"/>
                    <a:pt x="106" y="122"/>
                  </a:cubicBezTo>
                  <a:cubicBezTo>
                    <a:pt x="106" y="117"/>
                    <a:pt x="106" y="113"/>
                    <a:pt x="105" y="109"/>
                  </a:cubicBezTo>
                  <a:cubicBezTo>
                    <a:pt x="104" y="95"/>
                    <a:pt x="103" y="81"/>
                    <a:pt x="102" y="68"/>
                  </a:cubicBezTo>
                  <a:cubicBezTo>
                    <a:pt x="101" y="64"/>
                    <a:pt x="100" y="60"/>
                    <a:pt x="100" y="55"/>
                  </a:cubicBezTo>
                  <a:cubicBezTo>
                    <a:pt x="100" y="52"/>
                    <a:pt x="100" y="49"/>
                    <a:pt x="99" y="46"/>
                  </a:cubicBezTo>
                  <a:cubicBezTo>
                    <a:pt x="98" y="45"/>
                    <a:pt x="97" y="44"/>
                    <a:pt x="96" y="43"/>
                  </a:cubicBezTo>
                  <a:cubicBezTo>
                    <a:pt x="96" y="45"/>
                    <a:pt x="96" y="45"/>
                    <a:pt x="96" y="45"/>
                  </a:cubicBezTo>
                  <a:cubicBezTo>
                    <a:pt x="95" y="44"/>
                    <a:pt x="94" y="44"/>
                    <a:pt x="93" y="43"/>
                  </a:cubicBezTo>
                  <a:cubicBezTo>
                    <a:pt x="94" y="31"/>
                    <a:pt x="87" y="16"/>
                    <a:pt x="80" y="8"/>
                  </a:cubicBezTo>
                  <a:cubicBezTo>
                    <a:pt x="76" y="5"/>
                    <a:pt x="72" y="3"/>
                    <a:pt x="68" y="3"/>
                  </a:cubicBezTo>
                  <a:cubicBezTo>
                    <a:pt x="67" y="3"/>
                    <a:pt x="66" y="3"/>
                    <a:pt x="66" y="3"/>
                  </a:cubicBezTo>
                  <a:cubicBezTo>
                    <a:pt x="65" y="3"/>
                    <a:pt x="65" y="3"/>
                    <a:pt x="65" y="3"/>
                  </a:cubicBezTo>
                  <a:cubicBezTo>
                    <a:pt x="64" y="3"/>
                    <a:pt x="64" y="3"/>
                    <a:pt x="63" y="3"/>
                  </a:cubicBezTo>
                  <a:cubicBezTo>
                    <a:pt x="62" y="4"/>
                    <a:pt x="61" y="4"/>
                    <a:pt x="60" y="5"/>
                  </a:cubicBezTo>
                  <a:cubicBezTo>
                    <a:pt x="57" y="7"/>
                    <a:pt x="56" y="11"/>
                    <a:pt x="55" y="14"/>
                  </a:cubicBezTo>
                  <a:cubicBezTo>
                    <a:pt x="48" y="7"/>
                    <a:pt x="39" y="0"/>
                    <a:pt x="31" y="0"/>
                  </a:cubicBezTo>
                </a:path>
              </a:pathLst>
            </a:custGeom>
            <a:solidFill>
              <a:srgbClr val="8E6940"/>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60" name="Freeform 35"/>
            <p:cNvSpPr/>
            <p:nvPr/>
          </p:nvSpPr>
          <p:spPr bwMode="auto">
            <a:xfrm>
              <a:off x="6483351" y="2487613"/>
              <a:ext cx="165100" cy="163513"/>
            </a:xfrm>
            <a:custGeom>
              <a:avLst/>
              <a:gdLst>
                <a:gd name="T0" fmla="*/ 98 w 101"/>
                <a:gd name="T1" fmla="*/ 49 h 101"/>
                <a:gd name="T2" fmla="*/ 85 w 101"/>
                <a:gd name="T3" fmla="*/ 15 h 101"/>
                <a:gd name="T4" fmla="*/ 71 w 101"/>
                <a:gd name="T5" fmla="*/ 9 h 101"/>
                <a:gd name="T6" fmla="*/ 68 w 101"/>
                <a:gd name="T7" fmla="*/ 10 h 101"/>
                <a:gd name="T8" fmla="*/ 65 w 101"/>
                <a:gd name="T9" fmla="*/ 11 h 101"/>
                <a:gd name="T10" fmla="*/ 60 w 101"/>
                <a:gd name="T11" fmla="*/ 21 h 101"/>
                <a:gd name="T12" fmla="*/ 26 w 101"/>
                <a:gd name="T13" fmla="*/ 11 h 101"/>
                <a:gd name="T14" fmla="*/ 32 w 101"/>
                <a:gd name="T15" fmla="*/ 32 h 101"/>
                <a:gd name="T16" fmla="*/ 5 w 101"/>
                <a:gd name="T17" fmla="*/ 42 h 101"/>
                <a:gd name="T18" fmla="*/ 22 w 101"/>
                <a:gd name="T19" fmla="*/ 61 h 101"/>
                <a:gd name="T20" fmla="*/ 11 w 101"/>
                <a:gd name="T21" fmla="*/ 78 h 101"/>
                <a:gd name="T22" fmla="*/ 34 w 101"/>
                <a:gd name="T23" fmla="*/ 90 h 101"/>
                <a:gd name="T24" fmla="*/ 78 w 101"/>
                <a:gd name="T25" fmla="*/ 101 h 101"/>
                <a:gd name="T26" fmla="*/ 101 w 101"/>
                <a:gd name="T27" fmla="*/ 51 h 101"/>
                <a:gd name="T28" fmla="*/ 98 w 101"/>
                <a:gd name="T2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1">
                  <a:moveTo>
                    <a:pt x="98" y="49"/>
                  </a:moveTo>
                  <a:cubicBezTo>
                    <a:pt x="99" y="37"/>
                    <a:pt x="92" y="23"/>
                    <a:pt x="85" y="15"/>
                  </a:cubicBezTo>
                  <a:cubicBezTo>
                    <a:pt x="81" y="11"/>
                    <a:pt x="76" y="8"/>
                    <a:pt x="71" y="9"/>
                  </a:cubicBezTo>
                  <a:cubicBezTo>
                    <a:pt x="70" y="9"/>
                    <a:pt x="69" y="9"/>
                    <a:pt x="68" y="10"/>
                  </a:cubicBezTo>
                  <a:cubicBezTo>
                    <a:pt x="67" y="10"/>
                    <a:pt x="66" y="11"/>
                    <a:pt x="65" y="11"/>
                  </a:cubicBezTo>
                  <a:cubicBezTo>
                    <a:pt x="62" y="13"/>
                    <a:pt x="61" y="17"/>
                    <a:pt x="60" y="21"/>
                  </a:cubicBezTo>
                  <a:cubicBezTo>
                    <a:pt x="50" y="11"/>
                    <a:pt x="35" y="0"/>
                    <a:pt x="26" y="11"/>
                  </a:cubicBezTo>
                  <a:cubicBezTo>
                    <a:pt x="21" y="17"/>
                    <a:pt x="26" y="25"/>
                    <a:pt x="32" y="32"/>
                  </a:cubicBezTo>
                  <a:cubicBezTo>
                    <a:pt x="21" y="31"/>
                    <a:pt x="9" y="32"/>
                    <a:pt x="5" y="42"/>
                  </a:cubicBezTo>
                  <a:cubicBezTo>
                    <a:pt x="0" y="53"/>
                    <a:pt x="11" y="58"/>
                    <a:pt x="22" y="61"/>
                  </a:cubicBezTo>
                  <a:cubicBezTo>
                    <a:pt x="13" y="63"/>
                    <a:pt x="6" y="68"/>
                    <a:pt x="11" y="78"/>
                  </a:cubicBezTo>
                  <a:cubicBezTo>
                    <a:pt x="15" y="86"/>
                    <a:pt x="26" y="88"/>
                    <a:pt x="34" y="90"/>
                  </a:cubicBezTo>
                  <a:cubicBezTo>
                    <a:pt x="47" y="94"/>
                    <a:pt x="63" y="99"/>
                    <a:pt x="78" y="101"/>
                  </a:cubicBezTo>
                  <a:cubicBezTo>
                    <a:pt x="101" y="51"/>
                    <a:pt x="101" y="51"/>
                    <a:pt x="101" y="51"/>
                  </a:cubicBezTo>
                  <a:cubicBezTo>
                    <a:pt x="100" y="51"/>
                    <a:pt x="99" y="50"/>
                    <a:pt x="98" y="49"/>
                  </a:cubicBezTo>
                  <a:close/>
                </a:path>
              </a:pathLst>
            </a:custGeom>
            <a:solidFill>
              <a:srgbClr val="F7DEBF"/>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61" name="Freeform 36"/>
            <p:cNvSpPr/>
            <p:nvPr/>
          </p:nvSpPr>
          <p:spPr bwMode="auto">
            <a:xfrm>
              <a:off x="6607176" y="2566988"/>
              <a:ext cx="365125" cy="1079500"/>
            </a:xfrm>
            <a:custGeom>
              <a:avLst/>
              <a:gdLst>
                <a:gd name="T0" fmla="*/ 25 w 225"/>
                <a:gd name="T1" fmla="*/ 0 h 666"/>
                <a:gd name="T2" fmla="*/ 25 w 225"/>
                <a:gd name="T3" fmla="*/ 2 h 666"/>
                <a:gd name="T4" fmla="*/ 2 w 225"/>
                <a:gd name="T5" fmla="*/ 52 h 666"/>
                <a:gd name="T6" fmla="*/ 2 w 225"/>
                <a:gd name="T7" fmla="*/ 52 h 666"/>
                <a:gd name="T8" fmla="*/ 158 w 225"/>
                <a:gd name="T9" fmla="*/ 264 h 666"/>
                <a:gd name="T10" fmla="*/ 0 w 225"/>
                <a:gd name="T11" fmla="*/ 616 h 666"/>
                <a:gd name="T12" fmla="*/ 30 w 225"/>
                <a:gd name="T13" fmla="*/ 666 h 666"/>
                <a:gd name="T14" fmla="*/ 214 w 225"/>
                <a:gd name="T15" fmla="*/ 299 h 666"/>
                <a:gd name="T16" fmla="*/ 25 w 225"/>
                <a:gd name="T1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666">
                  <a:moveTo>
                    <a:pt x="25" y="0"/>
                  </a:moveTo>
                  <a:cubicBezTo>
                    <a:pt x="25" y="2"/>
                    <a:pt x="25" y="2"/>
                    <a:pt x="25" y="2"/>
                  </a:cubicBezTo>
                  <a:cubicBezTo>
                    <a:pt x="2" y="52"/>
                    <a:pt x="2" y="52"/>
                    <a:pt x="2" y="52"/>
                  </a:cubicBezTo>
                  <a:cubicBezTo>
                    <a:pt x="2" y="52"/>
                    <a:pt x="2" y="52"/>
                    <a:pt x="2" y="52"/>
                  </a:cubicBezTo>
                  <a:cubicBezTo>
                    <a:pt x="2" y="52"/>
                    <a:pt x="164" y="161"/>
                    <a:pt x="158" y="264"/>
                  </a:cubicBezTo>
                  <a:cubicBezTo>
                    <a:pt x="152" y="367"/>
                    <a:pt x="0" y="616"/>
                    <a:pt x="0" y="616"/>
                  </a:cubicBezTo>
                  <a:cubicBezTo>
                    <a:pt x="30" y="666"/>
                    <a:pt x="30" y="666"/>
                    <a:pt x="30" y="666"/>
                  </a:cubicBezTo>
                  <a:cubicBezTo>
                    <a:pt x="30" y="666"/>
                    <a:pt x="204" y="410"/>
                    <a:pt x="214" y="299"/>
                  </a:cubicBezTo>
                  <a:cubicBezTo>
                    <a:pt x="225" y="187"/>
                    <a:pt x="170" y="121"/>
                    <a:pt x="25" y="0"/>
                  </a:cubicBezTo>
                  <a:close/>
                </a:path>
              </a:pathLst>
            </a:custGeom>
            <a:solidFill>
              <a:schemeClr val="accent6">
                <a:lumMod val="60000"/>
                <a:lumOff val="40000"/>
              </a:schemeClr>
            </a:solidFill>
            <a:ln>
              <a:noFill/>
            </a:ln>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62" name="Freeform 37"/>
            <p:cNvSpPr/>
            <p:nvPr/>
          </p:nvSpPr>
          <p:spPr bwMode="auto">
            <a:xfrm>
              <a:off x="5969001" y="3373438"/>
              <a:ext cx="201613" cy="733425"/>
            </a:xfrm>
            <a:custGeom>
              <a:avLst/>
              <a:gdLst>
                <a:gd name="T0" fmla="*/ 37 w 124"/>
                <a:gd name="T1" fmla="*/ 70 h 452"/>
                <a:gd name="T2" fmla="*/ 10 w 124"/>
                <a:gd name="T3" fmla="*/ 268 h 452"/>
                <a:gd name="T4" fmla="*/ 72 w 124"/>
                <a:gd name="T5" fmla="*/ 450 h 452"/>
                <a:gd name="T6" fmla="*/ 122 w 124"/>
                <a:gd name="T7" fmla="*/ 264 h 452"/>
                <a:gd name="T8" fmla="*/ 70 w 124"/>
                <a:gd name="T9" fmla="*/ 69 h 452"/>
                <a:gd name="T10" fmla="*/ 90 w 124"/>
                <a:gd name="T11" fmla="*/ 40 h 452"/>
                <a:gd name="T12" fmla="*/ 49 w 124"/>
                <a:gd name="T13" fmla="*/ 2 h 452"/>
                <a:gd name="T14" fmla="*/ 37 w 124"/>
                <a:gd name="T15" fmla="*/ 70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452">
                  <a:moveTo>
                    <a:pt x="37" y="70"/>
                  </a:moveTo>
                  <a:cubicBezTo>
                    <a:pt x="37" y="70"/>
                    <a:pt x="3" y="231"/>
                    <a:pt x="10" y="268"/>
                  </a:cubicBezTo>
                  <a:cubicBezTo>
                    <a:pt x="16" y="305"/>
                    <a:pt x="59" y="448"/>
                    <a:pt x="72" y="450"/>
                  </a:cubicBezTo>
                  <a:cubicBezTo>
                    <a:pt x="85" y="452"/>
                    <a:pt x="124" y="290"/>
                    <a:pt x="122" y="264"/>
                  </a:cubicBezTo>
                  <a:cubicBezTo>
                    <a:pt x="120" y="238"/>
                    <a:pt x="70" y="69"/>
                    <a:pt x="70" y="69"/>
                  </a:cubicBezTo>
                  <a:cubicBezTo>
                    <a:pt x="70" y="69"/>
                    <a:pt x="86" y="58"/>
                    <a:pt x="90" y="40"/>
                  </a:cubicBezTo>
                  <a:cubicBezTo>
                    <a:pt x="94" y="19"/>
                    <a:pt x="77" y="0"/>
                    <a:pt x="49" y="2"/>
                  </a:cubicBezTo>
                  <a:cubicBezTo>
                    <a:pt x="21" y="4"/>
                    <a:pt x="0" y="39"/>
                    <a:pt x="37" y="70"/>
                  </a:cubicBezTo>
                  <a:close/>
                </a:path>
              </a:pathLst>
            </a:custGeom>
            <a:solidFill>
              <a:srgbClr val="CA4E46"/>
            </a:solid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63" name="Freeform 38"/>
            <p:cNvSpPr/>
            <p:nvPr/>
          </p:nvSpPr>
          <p:spPr bwMode="auto">
            <a:xfrm>
              <a:off x="5351463" y="3287713"/>
              <a:ext cx="695325" cy="269875"/>
            </a:xfrm>
            <a:custGeom>
              <a:avLst/>
              <a:gdLst>
                <a:gd name="T0" fmla="*/ 5 w 428"/>
                <a:gd name="T1" fmla="*/ 0 h 166"/>
                <a:gd name="T2" fmla="*/ 0 w 428"/>
                <a:gd name="T3" fmla="*/ 53 h 166"/>
                <a:gd name="T4" fmla="*/ 328 w 428"/>
                <a:gd name="T5" fmla="*/ 166 h 166"/>
                <a:gd name="T6" fmla="*/ 428 w 428"/>
                <a:gd name="T7" fmla="*/ 55 h 166"/>
                <a:gd name="T8" fmla="*/ 5 w 428"/>
                <a:gd name="T9" fmla="*/ 0 h 166"/>
              </a:gdLst>
              <a:ahLst/>
              <a:cxnLst>
                <a:cxn ang="0">
                  <a:pos x="T0" y="T1"/>
                </a:cxn>
                <a:cxn ang="0">
                  <a:pos x="T2" y="T3"/>
                </a:cxn>
                <a:cxn ang="0">
                  <a:pos x="T4" y="T5"/>
                </a:cxn>
                <a:cxn ang="0">
                  <a:pos x="T6" y="T7"/>
                </a:cxn>
                <a:cxn ang="0">
                  <a:pos x="T8" y="T9"/>
                </a:cxn>
              </a:cxnLst>
              <a:rect l="0" t="0" r="r" b="b"/>
              <a:pathLst>
                <a:path w="428" h="166">
                  <a:moveTo>
                    <a:pt x="5" y="0"/>
                  </a:moveTo>
                  <a:cubicBezTo>
                    <a:pt x="0" y="53"/>
                    <a:pt x="0" y="53"/>
                    <a:pt x="0" y="53"/>
                  </a:cubicBezTo>
                  <a:cubicBezTo>
                    <a:pt x="0" y="53"/>
                    <a:pt x="236" y="108"/>
                    <a:pt x="328" y="166"/>
                  </a:cubicBezTo>
                  <a:cubicBezTo>
                    <a:pt x="328" y="166"/>
                    <a:pt x="357" y="59"/>
                    <a:pt x="428" y="55"/>
                  </a:cubicBezTo>
                  <a:cubicBezTo>
                    <a:pt x="428" y="55"/>
                    <a:pt x="192" y="65"/>
                    <a:pt x="5" y="0"/>
                  </a:cubicBezTo>
                  <a:close/>
                </a:path>
              </a:pathLst>
            </a:custGeom>
            <a:solidFill>
              <a:schemeClr val="accent6">
                <a:lumMod val="75000"/>
              </a:schemeClr>
            </a:solidFill>
            <a:ln>
              <a:noFill/>
            </a:ln>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sp>
          <p:nvSpPr>
            <p:cNvPr id="64" name="Freeform 39"/>
            <p:cNvSpPr/>
            <p:nvPr/>
          </p:nvSpPr>
          <p:spPr bwMode="auto">
            <a:xfrm>
              <a:off x="6103938" y="3267076"/>
              <a:ext cx="581025" cy="261938"/>
            </a:xfrm>
            <a:custGeom>
              <a:avLst/>
              <a:gdLst>
                <a:gd name="T0" fmla="*/ 0 w 358"/>
                <a:gd name="T1" fmla="*/ 66 h 162"/>
                <a:gd name="T2" fmla="*/ 154 w 358"/>
                <a:gd name="T3" fmla="*/ 162 h 162"/>
                <a:gd name="T4" fmla="*/ 358 w 358"/>
                <a:gd name="T5" fmla="*/ 51 h 162"/>
                <a:gd name="T6" fmla="*/ 347 w 358"/>
                <a:gd name="T7" fmla="*/ 0 h 162"/>
                <a:gd name="T8" fmla="*/ 0 w 358"/>
                <a:gd name="T9" fmla="*/ 66 h 162"/>
              </a:gdLst>
              <a:ahLst/>
              <a:cxnLst>
                <a:cxn ang="0">
                  <a:pos x="T0" y="T1"/>
                </a:cxn>
                <a:cxn ang="0">
                  <a:pos x="T2" y="T3"/>
                </a:cxn>
                <a:cxn ang="0">
                  <a:pos x="T4" y="T5"/>
                </a:cxn>
                <a:cxn ang="0">
                  <a:pos x="T6" y="T7"/>
                </a:cxn>
                <a:cxn ang="0">
                  <a:pos x="T8" y="T9"/>
                </a:cxn>
              </a:cxnLst>
              <a:rect l="0" t="0" r="r" b="b"/>
              <a:pathLst>
                <a:path w="358" h="162">
                  <a:moveTo>
                    <a:pt x="0" y="66"/>
                  </a:moveTo>
                  <a:cubicBezTo>
                    <a:pt x="0" y="66"/>
                    <a:pt x="135" y="82"/>
                    <a:pt x="154" y="162"/>
                  </a:cubicBezTo>
                  <a:cubicBezTo>
                    <a:pt x="154" y="162"/>
                    <a:pt x="259" y="69"/>
                    <a:pt x="358" y="51"/>
                  </a:cubicBezTo>
                  <a:cubicBezTo>
                    <a:pt x="358" y="51"/>
                    <a:pt x="353" y="11"/>
                    <a:pt x="347" y="0"/>
                  </a:cubicBezTo>
                  <a:cubicBezTo>
                    <a:pt x="347" y="0"/>
                    <a:pt x="163" y="46"/>
                    <a:pt x="0" y="66"/>
                  </a:cubicBezTo>
                  <a:close/>
                </a:path>
              </a:pathLst>
            </a:custGeom>
            <a:solidFill>
              <a:schemeClr val="accent6">
                <a:lumMod val="75000"/>
              </a:schemeClr>
            </a:solidFill>
            <a:ln>
              <a:noFill/>
            </a:ln>
          </p:spPr>
          <p:txBody>
            <a:bodyPr vert="horz" wrap="square" lIns="182880" tIns="91440" rIns="182880" bIns="91440" numCol="1" anchor="t" anchorCtr="0" compatLnSpc="1"/>
            <a:lstStyle/>
            <a:p>
              <a:pPr defTabSz="1300480" hangingPunct="0">
                <a:defRPr/>
              </a:pPr>
              <a:endParaRPr lang="en-IN" sz="5100" kern="0">
                <a:solidFill>
                  <a:srgbClr val="656D78"/>
                </a:solidFill>
                <a:latin typeface="Calibri" panose="020F0502020204030204"/>
                <a:cs typeface="Calibri" panose="020F0502020204030204"/>
                <a:sym typeface="Calibri" panose="020F0502020204030204"/>
              </a:endParaRPr>
            </a:p>
          </p:txBody>
        </p:sp>
      </p:grpSp>
      <p:sp>
        <p:nvSpPr>
          <p:cNvPr id="65" name="矩形 64"/>
          <p:cNvSpPr/>
          <p:nvPr/>
        </p:nvSpPr>
        <p:spPr>
          <a:xfrm>
            <a:off x="779140" y="4933598"/>
            <a:ext cx="1524011" cy="453414"/>
          </a:xfrm>
          <a:prstGeom prst="rect">
            <a:avLst/>
          </a:prstGeom>
          <a:noFill/>
        </p:spPr>
        <p:txBody>
          <a:bodyPr wrap="none" lIns="65023" tIns="32511" rIns="65023" bIns="32511" numCol="1">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不并入</a:t>
            </a:r>
            <a:endParaRPr lang="zh-CN" altLang="en-US" sz="38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文本框 3"/>
          <p:cNvSpPr txBox="1"/>
          <p:nvPr/>
        </p:nvSpPr>
        <p:spPr>
          <a:xfrm>
            <a:off x="6258731" y="3031336"/>
            <a:ext cx="2577621" cy="2308324"/>
          </a:xfrm>
          <a:prstGeom prst="rect">
            <a:avLst/>
          </a:prstGeom>
          <a:noFill/>
        </p:spPr>
        <p:txBody>
          <a:bodyPr wrap="square">
            <a:spAutoFit/>
          </a:bodyPr>
          <a:lstStyle/>
          <a:p>
            <a:pPr algn="ctr"/>
            <a:r>
              <a:rPr lang="zh-CN" altLang="en-US" sz="2400" b="1" dirty="0">
                <a:solidFill>
                  <a:srgbClr val="FFC000"/>
                </a:solidFill>
              </a:rPr>
              <a:t>推荐：</a:t>
            </a:r>
            <a:endParaRPr lang="en-US" altLang="zh-CN" sz="2400" b="1" dirty="0">
              <a:solidFill>
                <a:srgbClr val="FFC000"/>
              </a:solidFill>
            </a:endParaRPr>
          </a:p>
          <a:p>
            <a:pPr algn="ctr"/>
            <a:r>
              <a:rPr lang="zh-CN" altLang="en-US" sz="2400" b="1" dirty="0">
                <a:solidFill>
                  <a:srgbClr val="FFC000"/>
                </a:solidFill>
              </a:rPr>
              <a:t>用手机</a:t>
            </a:r>
            <a:r>
              <a:rPr lang="en-US" altLang="zh-CN" sz="2400" b="1" dirty="0">
                <a:solidFill>
                  <a:srgbClr val="FFC000"/>
                </a:solidFill>
              </a:rPr>
              <a:t>APP</a:t>
            </a:r>
            <a:r>
              <a:rPr lang="zh-CN" altLang="en-US" sz="2400" b="1" dirty="0">
                <a:solidFill>
                  <a:srgbClr val="FFC000"/>
                </a:solidFill>
              </a:rPr>
              <a:t>分别选择并入和不并入综合所得，分别计算应纳税额，孰低选谁。</a:t>
            </a:r>
            <a:endParaRPr lang="zh-CN" altLang="en-US" sz="2400" b="1" dirty="0">
              <a:solidFill>
                <a:srgbClr val="FFC000"/>
              </a:solidFill>
            </a:endParaRPr>
          </a:p>
        </p:txBody>
      </p:sp>
      <p:graphicFrame>
        <p:nvGraphicFramePr>
          <p:cNvPr id="24" name="图示 23"/>
          <p:cNvGraphicFramePr/>
          <p:nvPr/>
        </p:nvGraphicFramePr>
        <p:xfrm>
          <a:off x="452130" y="1390942"/>
          <a:ext cx="4949013" cy="3179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五、我是否需要办理汇算？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不需要</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01479"/>
            <a:ext cx="9148868" cy="5656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01479"/>
            <a:ext cx="9158596" cy="5656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圆角矩形 2"/>
          <p:cNvSpPr/>
          <p:nvPr/>
        </p:nvSpPr>
        <p:spPr>
          <a:xfrm>
            <a:off x="1193117" y="415255"/>
            <a:ext cx="7780762"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五、我是否需要办理汇算？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需要退税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01478"/>
            <a:ext cx="9144000" cy="5656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圆角矩形 2"/>
          <p:cNvSpPr/>
          <p:nvPr/>
        </p:nvSpPr>
        <p:spPr>
          <a:xfrm>
            <a:off x="1193117" y="415255"/>
            <a:ext cx="7578743"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五、我是否需要办理汇算？</a:t>
            </a:r>
            <a:r>
              <a:rPr lang="en-US" altLang="zh-CN" sz="3200" b="1" dirty="0">
                <a:solidFill>
                  <a:srgbClr val="0070C0"/>
                </a:solidFill>
                <a:latin typeface="微软雅黑" panose="020B0503020204020204" pitchFamily="34" charset="-122"/>
                <a:ea typeface="微软雅黑" panose="020B0503020204020204" pitchFamily="34" charset="-122"/>
              </a:rPr>
              <a:t>——</a:t>
            </a:r>
            <a:r>
              <a:rPr lang="zh-CN" altLang="en-US" sz="3200" b="1" dirty="0">
                <a:solidFill>
                  <a:srgbClr val="0070C0"/>
                </a:solidFill>
                <a:latin typeface="微软雅黑" panose="020B0503020204020204" pitchFamily="34" charset="-122"/>
                <a:ea typeface="微软雅黑" panose="020B0503020204020204" pitchFamily="34" charset="-122"/>
              </a:rPr>
              <a:t>需要补税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3"/>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735407"/>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800" b="1" dirty="0">
                  <a:solidFill>
                    <a:srgbClr val="0070C0"/>
                  </a:solidFill>
                  <a:latin typeface="微软雅黑" panose="020B0503020204020204" pitchFamily="34" charset="-122"/>
                  <a:ea typeface="微软雅黑" panose="020B0503020204020204" pitchFamily="34" charset="-122"/>
                </a:rPr>
                <a:t>使用手机</a:t>
              </a:r>
              <a:r>
                <a:rPr lang="en-US" altLang="zh-CN" sz="2800" b="1" dirty="0">
                  <a:solidFill>
                    <a:srgbClr val="0070C0"/>
                  </a:solidFill>
                  <a:latin typeface="微软雅黑" panose="020B0503020204020204" pitchFamily="34" charset="-122"/>
                  <a:ea typeface="微软雅黑" panose="020B0503020204020204" pitchFamily="34" charset="-122"/>
                </a:rPr>
                <a:t>APP</a:t>
              </a:r>
              <a:r>
                <a:rPr lang="zh-CN" altLang="en-US" sz="2800" b="1" dirty="0">
                  <a:solidFill>
                    <a:srgbClr val="0070C0"/>
                  </a:solidFill>
                  <a:latin typeface="微软雅黑" panose="020B0503020204020204" pitchFamily="34" charset="-122"/>
                  <a:ea typeface="微软雅黑" panose="020B0503020204020204" pitchFamily="34" charset="-122"/>
                </a:rPr>
                <a:t>“综合所得年度汇算”功能，查询税务机关提供的汇算预填数据，核实属实后，判断自己是否需要汇算。</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46546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2800" b="1" dirty="0">
                <a:solidFill>
                  <a:srgbClr val="0070C0"/>
                </a:solidFill>
                <a:latin typeface="微软雅黑" panose="020B0503020204020204" pitchFamily="34" charset="-122"/>
                <a:ea typeface="微软雅黑" panose="020B0503020204020204" pitchFamily="34" charset="-122"/>
              </a:rPr>
              <a:t>五、我是否需要办理汇算？</a:t>
            </a:r>
            <a:r>
              <a:rPr lang="en-US" altLang="zh-CN" sz="2800" b="1" dirty="0">
                <a:solidFill>
                  <a:srgbClr val="0070C0"/>
                </a:solidFill>
                <a:latin typeface="微软雅黑" panose="020B0503020204020204" pitchFamily="34" charset="-122"/>
                <a:ea typeface="微软雅黑" panose="020B0503020204020204" pitchFamily="34" charset="-122"/>
              </a:rPr>
              <a:t>——</a:t>
            </a:r>
            <a:r>
              <a:rPr lang="zh-CN" altLang="en-US" sz="2800" b="1" dirty="0">
                <a:solidFill>
                  <a:srgbClr val="0070C0"/>
                </a:solidFill>
                <a:latin typeface="微软雅黑" panose="020B0503020204020204" pitchFamily="34" charset="-122"/>
                <a:ea typeface="微软雅黑" panose="020B0503020204020204" pitchFamily="34" charset="-122"/>
              </a:rPr>
              <a:t>自己查询</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86500" y="0"/>
            <a:ext cx="2857500" cy="3810000"/>
          </a:xfrm>
          <a:prstGeom prst="rect">
            <a:avLst/>
          </a:prstGeom>
          <a:noFill/>
          <a:scene3d>
            <a:camera prst="orthographicFront">
              <a:rot lat="0" lon="0" rev="1194000"/>
            </a:camera>
            <a:lightRig rig="threePt" dir="t"/>
          </a:scene3d>
          <a:extLst>
            <a:ext uri="{909E8E84-426E-40DD-AFC4-6F175D3DCCD1}">
              <a14:hiddenFill xmlns:a14="http://schemas.microsoft.com/office/drawing/2010/main">
                <a:solidFill>
                  <a:srgbClr val="FFFFFF"/>
                </a:solidFill>
              </a14:hiddenFill>
            </a:ext>
          </a:extLst>
        </p:spPr>
      </p:pic>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六、我如何办理汇算清缴？</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35089" y="1982869"/>
          <a:ext cx="6923737" cy="5172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本框 12"/>
          <p:cNvSpPr txBox="1"/>
          <p:nvPr/>
        </p:nvSpPr>
        <p:spPr>
          <a:xfrm>
            <a:off x="6496142" y="415255"/>
            <a:ext cx="2130568" cy="1815882"/>
          </a:xfrm>
          <a:prstGeom prst="rect">
            <a:avLst/>
          </a:prstGeom>
          <a:noFill/>
        </p:spPr>
        <p:txBody>
          <a:bodyPr wrap="square">
            <a:spAutoFit/>
          </a:bodyPr>
          <a:lstStyle/>
          <a:p>
            <a:pPr algn="ctr"/>
            <a:r>
              <a:rPr lang="zh-CN" altLang="en-US" sz="2800" b="1" dirty="0">
                <a:solidFill>
                  <a:srgbClr val="FFC000"/>
                </a:solidFill>
              </a:rPr>
              <a:t>推荐：</a:t>
            </a:r>
            <a:endParaRPr lang="en-US" altLang="zh-CN" sz="2800" b="1" dirty="0">
              <a:solidFill>
                <a:srgbClr val="FFC000"/>
              </a:solidFill>
            </a:endParaRPr>
          </a:p>
          <a:p>
            <a:pPr algn="ctr"/>
            <a:r>
              <a:rPr lang="zh-CN" altLang="en-US" sz="2800" b="1" dirty="0">
                <a:solidFill>
                  <a:srgbClr val="FFC000"/>
                </a:solidFill>
              </a:rPr>
              <a:t>用手机</a:t>
            </a:r>
            <a:r>
              <a:rPr lang="en-US" altLang="zh-CN" sz="2800" b="1" dirty="0">
                <a:solidFill>
                  <a:srgbClr val="FFC000"/>
                </a:solidFill>
              </a:rPr>
              <a:t>APP</a:t>
            </a:r>
            <a:r>
              <a:rPr lang="zh-CN" altLang="en-US" sz="2800" b="1" dirty="0">
                <a:solidFill>
                  <a:srgbClr val="FFC000"/>
                </a:solidFill>
              </a:rPr>
              <a:t>预填数据办理汇算</a:t>
            </a:r>
            <a:endParaRPr lang="zh-CN" altLang="en-US" sz="2800" b="1" dirty="0">
              <a:solidFill>
                <a:srgbClr val="FFC000"/>
              </a:solidFill>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一、哪些收入需要缴纳个税？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11" name="图示 10"/>
          <p:cNvGraphicFramePr/>
          <p:nvPr/>
        </p:nvGraphicFramePr>
        <p:xfrm>
          <a:off x="176168" y="1053936"/>
          <a:ext cx="6956377" cy="56425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右大括号 1"/>
          <p:cNvSpPr/>
          <p:nvPr/>
        </p:nvSpPr>
        <p:spPr>
          <a:xfrm>
            <a:off x="6941701" y="1652631"/>
            <a:ext cx="394282" cy="1862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4"/>
          <p:cNvSpPr/>
          <p:nvPr/>
        </p:nvSpPr>
        <p:spPr>
          <a:xfrm>
            <a:off x="7260482" y="2322199"/>
            <a:ext cx="1620957" cy="523220"/>
          </a:xfrm>
          <a:prstGeom prst="rect">
            <a:avLst/>
          </a:prstGeom>
        </p:spPr>
        <p:txBody>
          <a:bodyPr wrap="none">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综合所得</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6" name="右大括号 5"/>
          <p:cNvSpPr/>
          <p:nvPr/>
        </p:nvSpPr>
        <p:spPr>
          <a:xfrm>
            <a:off x="6941701" y="4184555"/>
            <a:ext cx="394282" cy="1862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p:cNvSpPr/>
          <p:nvPr/>
        </p:nvSpPr>
        <p:spPr>
          <a:xfrm>
            <a:off x="7260482" y="4854123"/>
            <a:ext cx="1620957" cy="523220"/>
          </a:xfrm>
          <a:prstGeom prst="rect">
            <a:avLst/>
          </a:prstGeom>
        </p:spPr>
        <p:txBody>
          <a:bodyPr wrap="none">
            <a:spAutoFit/>
          </a:bodyPr>
          <a:lstStyle/>
          <a:p>
            <a:r>
              <a:rPr lang="zh-CN" altLang="en-US" sz="2800" dirty="0">
                <a:solidFill>
                  <a:srgbClr val="0070C0"/>
                </a:solidFill>
                <a:latin typeface="微软雅黑" panose="020B0503020204020204" pitchFamily="34" charset="-122"/>
                <a:ea typeface="微软雅黑" panose="020B0503020204020204" pitchFamily="34" charset="-122"/>
              </a:rPr>
              <a:t>分类所得</a:t>
            </a:r>
            <a:endParaRPr lang="zh-CN" altLang="en-US" sz="2800" dirty="0">
              <a:solidFill>
                <a:srgbClr val="0070C0"/>
              </a:solidFill>
              <a:latin typeface="微软雅黑" panose="020B0503020204020204" pitchFamily="34" charset="-122"/>
              <a:ea typeface="微软雅黑" panose="020B0503020204020204" pitchFamily="34" charset="-122"/>
            </a:endParaRPr>
          </a:p>
        </p:txBody>
      </p:sp>
      <p:sp>
        <p:nvSpPr>
          <p:cNvPr id="9" name="对话气泡: 圆角矩形 8"/>
          <p:cNvSpPr/>
          <p:nvPr/>
        </p:nvSpPr>
        <p:spPr>
          <a:xfrm>
            <a:off x="492975" y="2697871"/>
            <a:ext cx="1400284" cy="1219297"/>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4472C4"/>
                </a:solidFill>
              </a:rPr>
              <a:t>专利、商标、著作等</a:t>
            </a:r>
            <a:endParaRPr lang="zh-CN" altLang="en-US" sz="2800" dirty="0">
              <a:solidFill>
                <a:srgbClr val="4472C4"/>
              </a:solidFill>
            </a:endParaRPr>
          </a:p>
        </p:txBody>
      </p:sp>
      <p:cxnSp>
        <p:nvCxnSpPr>
          <p:cNvPr id="10" name="直接箭头连接符 9"/>
          <p:cNvCxnSpPr/>
          <p:nvPr/>
        </p:nvCxnSpPr>
        <p:spPr>
          <a:xfrm flipH="1">
            <a:off x="1602297" y="3307520"/>
            <a:ext cx="171135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七、我如何办理退税或补税？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5" name="Picture 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48316"/>
            <a:ext cx="9144000" cy="5709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148317"/>
            <a:ext cx="9143999" cy="5709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七、我如何办理退税或补税？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516146" cy="134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27854" y="-6619875"/>
            <a:ext cx="4516146" cy="134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4371976" cy="700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507" y="0"/>
            <a:ext cx="4160493"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400550" cy="699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
            <a:ext cx="4210050" cy="702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971673"/>
            <a:ext cx="4342103" cy="1115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38650" y="-5228869"/>
            <a:ext cx="4705350" cy="1208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494971"/>
            <a:ext cx="4800689" cy="103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0970" y="-4713515"/>
            <a:ext cx="4353030" cy="942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377422" cy="13387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24522" y="-7575737"/>
            <a:ext cx="4719478" cy="1443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16000"/>
            <a:ext cx="4912383" cy="1427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29746" y="-4818743"/>
            <a:ext cx="4114254" cy="1195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606137" cy="1337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37863" y="-6514192"/>
            <a:ext cx="4606137" cy="1337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78618"/>
            <a:chOff x="713993" y="1173716"/>
            <a:chExt cx="7836292" cy="191019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910083"/>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工资、薪金所得，是指个人因任职或者受雇取得</a:t>
              </a:r>
              <a:r>
                <a:rPr lang="zh-CN" altLang="en-US" sz="2400" dirty="0">
                  <a:solidFill>
                    <a:srgbClr val="0070C0"/>
                  </a:solidFill>
                  <a:latin typeface="微软雅黑" panose="020B0503020204020204" pitchFamily="34" charset="-122"/>
                  <a:ea typeface="微软雅黑" panose="020B0503020204020204" pitchFamily="34" charset="-122"/>
                </a:rPr>
                <a:t>的工资、薪金、奖金、年终加薪、劳动分红、津贴、补贴以及与任职或者受雇有关的其他所得。</a:t>
              </a:r>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劳动合同</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劳务报酬所得，是指个人从事劳务取得的所得</a:t>
              </a:r>
              <a:r>
                <a:rPr lang="zh-CN" altLang="en-US" sz="2400" dirty="0">
                  <a:solidFill>
                    <a:srgbClr val="0070C0"/>
                  </a:solidFill>
                  <a:latin typeface="微软雅黑" panose="020B0503020204020204" pitchFamily="34" charset="-122"/>
                  <a:ea typeface="微软雅黑" panose="020B0503020204020204" pitchFamily="34" charset="-122"/>
                </a:rPr>
                <a:t>，包括从事设计、装潢、安装、制图、化验、测试、医疗、法律、会计、咨询、讲学、翻译、审稿、书画、雕刻、影视、录音、录像、演出、表演、广告、展览、技术服务、介绍服务、经纪服务、代办服务以及其他劳务取得的所得。</a:t>
              </a:r>
              <a:r>
                <a:rPr lang="en-US" altLang="zh-CN" sz="2400" dirty="0">
                  <a:solidFill>
                    <a:srgbClr val="0070C0"/>
                  </a:solidFill>
                  <a:latin typeface="微软雅黑" panose="020B0503020204020204" pitchFamily="34" charset="-122"/>
                  <a:ea typeface="微软雅黑" panose="020B0503020204020204" pitchFamily="34" charset="-122"/>
                </a:rPr>
                <a:t>——</a:t>
              </a:r>
              <a:r>
                <a:rPr lang="zh-CN" altLang="en-US" sz="2400" dirty="0">
                  <a:solidFill>
                    <a:srgbClr val="0070C0"/>
                  </a:solidFill>
                  <a:latin typeface="微软雅黑" panose="020B0503020204020204" pitchFamily="34" charset="-122"/>
                  <a:ea typeface="微软雅黑" panose="020B0503020204020204" pitchFamily="34" charset="-122"/>
                </a:rPr>
                <a:t>劳务合同</a:t>
              </a:r>
              <a:endParaRPr lang="en-US" altLang="zh-CN"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工资薪金和劳务报酬的区别</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36572" y="0"/>
            <a:ext cx="4924929" cy="764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smtClean="0">
                <a:solidFill>
                  <a:srgbClr val="0070C0"/>
                </a:solidFill>
                <a:latin typeface="微软雅黑" panose="020B0503020204020204" pitchFamily="34" charset="-122"/>
                <a:ea typeface="微软雅黑" panose="020B0503020204020204" pitchFamily="34" charset="-122"/>
              </a:rPr>
              <a:t>我</a:t>
            </a:r>
            <a:r>
              <a:rPr lang="zh-CN" altLang="en-US" sz="3200" b="1" dirty="0">
                <a:solidFill>
                  <a:srgbClr val="0070C0"/>
                </a:solidFill>
                <a:latin typeface="微软雅黑" panose="020B0503020204020204" pitchFamily="34" charset="-122"/>
                <a:ea typeface="微软雅黑" panose="020B0503020204020204" pitchFamily="34" charset="-122"/>
              </a:rPr>
              <a:t>如何查询大病医疗和三险一金？</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 y="1174460"/>
          <a:ext cx="9143998" cy="5642662"/>
        </p:xfrm>
        <a:graphic>
          <a:graphicData uri="http://schemas.openxmlformats.org/drawingml/2006/table">
            <a:tbl>
              <a:tblPr firstRow="1" firstCol="1" bandRow="1">
                <a:tableStyleId>{5C22544A-7EE6-4342-B048-85BDC9FD1C3A}</a:tableStyleId>
              </a:tblPr>
              <a:tblGrid>
                <a:gridCol w="1090568"/>
                <a:gridCol w="4966282"/>
                <a:gridCol w="3087148"/>
              </a:tblGrid>
              <a:tr h="416202">
                <a:tc>
                  <a:txBody>
                    <a:bodyPr/>
                    <a:lstStyle/>
                    <a:p>
                      <a:pPr algn="ctr">
                        <a:spcAft>
                          <a:spcPts val="0"/>
                        </a:spcAft>
                      </a:pPr>
                      <a:r>
                        <a:rPr lang="zh-CN" sz="2800" kern="100" dirty="0">
                          <a:effectLst/>
                        </a:rPr>
                        <a:t>事项</a:t>
                      </a:r>
                      <a:endParaRPr lang="zh-CN" sz="28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marL="0" algn="ctr" defTabSz="914400" rtl="0" eaLnBrk="1" latinLnBrk="0" hangingPunct="1">
                        <a:spcAft>
                          <a:spcPts val="0"/>
                        </a:spcAft>
                      </a:pPr>
                      <a:r>
                        <a:rPr lang="zh-CN" altLang="en-US" sz="2800" b="1" kern="100" dirty="0">
                          <a:solidFill>
                            <a:schemeClr val="lt1"/>
                          </a:solidFill>
                          <a:effectLst/>
                          <a:latin typeface="+mn-lt"/>
                          <a:ea typeface="+mn-ea"/>
                          <a:cs typeface="+mn-cs"/>
                        </a:rPr>
                        <a:t>查询</a:t>
                      </a:r>
                      <a:r>
                        <a:rPr lang="zh-CN" sz="2800" b="1" kern="100" dirty="0">
                          <a:solidFill>
                            <a:schemeClr val="lt1"/>
                          </a:solidFill>
                          <a:effectLst/>
                          <a:latin typeface="+mn-lt"/>
                          <a:ea typeface="+mn-ea"/>
                          <a:cs typeface="+mn-cs"/>
                        </a:rPr>
                        <a:t>方法</a:t>
                      </a:r>
                      <a:endParaRPr lang="zh-CN" sz="2800" b="1" kern="100" dirty="0">
                        <a:solidFill>
                          <a:schemeClr val="lt1"/>
                        </a:solidFill>
                        <a:effectLst/>
                        <a:latin typeface="+mn-lt"/>
                        <a:ea typeface="+mn-ea"/>
                        <a:cs typeface="+mn-cs"/>
                      </a:endParaRPr>
                    </a:p>
                  </a:txBody>
                  <a:tcPr marL="68580" marR="68580" marT="0" marB="0"/>
                </a:tc>
                <a:tc>
                  <a:txBody>
                    <a:bodyPr/>
                    <a:lstStyle/>
                    <a:p>
                      <a:pPr marL="0" algn="ctr" defTabSz="914400" rtl="0" eaLnBrk="1" latinLnBrk="0" hangingPunct="1">
                        <a:spcAft>
                          <a:spcPts val="0"/>
                        </a:spcAft>
                      </a:pPr>
                      <a:r>
                        <a:rPr lang="zh-CN" altLang="en-US" sz="2800" b="1" kern="100" dirty="0">
                          <a:solidFill>
                            <a:schemeClr val="lt1"/>
                          </a:solidFill>
                          <a:effectLst/>
                          <a:latin typeface="+mn-lt"/>
                          <a:ea typeface="+mn-ea"/>
                          <a:cs typeface="+mn-cs"/>
                        </a:rPr>
                        <a:t>二维码</a:t>
                      </a:r>
                      <a:endParaRPr lang="zh-CN" sz="2800" b="1" kern="100" dirty="0">
                        <a:solidFill>
                          <a:schemeClr val="lt1"/>
                        </a:solidFill>
                        <a:effectLst/>
                        <a:latin typeface="+mn-lt"/>
                        <a:ea typeface="+mn-ea"/>
                        <a:cs typeface="+mn-cs"/>
                      </a:endParaRPr>
                    </a:p>
                  </a:txBody>
                  <a:tcPr marL="68580" marR="68580" marT="0" marB="0"/>
                </a:tc>
              </a:tr>
              <a:tr h="1783723">
                <a:tc>
                  <a:txBody>
                    <a:bodyPr/>
                    <a:lstStyle/>
                    <a:p>
                      <a:pPr algn="just">
                        <a:spcAft>
                          <a:spcPts val="0"/>
                        </a:spcAft>
                      </a:pPr>
                      <a:r>
                        <a:rPr lang="en-US" sz="2000" kern="100" dirty="0">
                          <a:effectLst/>
                        </a:rPr>
                        <a:t> </a:t>
                      </a:r>
                      <a:endParaRPr lang="zh-CN" sz="2000" kern="100" dirty="0">
                        <a:effectLst/>
                      </a:endParaRPr>
                    </a:p>
                    <a:p>
                      <a:pPr algn="just">
                        <a:spcAft>
                          <a:spcPts val="0"/>
                        </a:spcAft>
                      </a:pPr>
                      <a:r>
                        <a:rPr lang="en-US" sz="2000" kern="100" dirty="0">
                          <a:effectLst/>
                        </a:rPr>
                        <a:t> </a:t>
                      </a:r>
                      <a:endParaRPr lang="zh-CN" sz="2000" kern="100" dirty="0">
                        <a:effectLst/>
                      </a:endParaRPr>
                    </a:p>
                    <a:p>
                      <a:pPr marL="0" marR="0" indent="0" algn="ctr" defTabSz="914400" rtl="0" eaLnBrk="1" fontAlgn="auto" latinLnBrk="0" hangingPunct="1">
                        <a:lnSpc>
                          <a:spcPct val="100000"/>
                        </a:lnSpc>
                        <a:spcBef>
                          <a:spcPts val="0"/>
                        </a:spcBef>
                        <a:spcAft>
                          <a:spcPts val="0"/>
                        </a:spcAft>
                        <a:buClrTx/>
                        <a:buSzTx/>
                        <a:buFontTx/>
                        <a:buNone/>
                        <a:defRPr/>
                      </a:pPr>
                      <a:r>
                        <a:rPr lang="zh-CN" sz="2800" dirty="0"/>
                        <a:t>大病医疗</a:t>
                      </a:r>
                      <a:endParaRPr lang="zh-CN" sz="2800" dirty="0"/>
                    </a:p>
                  </a:txBody>
                  <a:tcPr marL="68580" marR="68580" marT="0" marB="0"/>
                </a:tc>
                <a:tc>
                  <a:txBody>
                    <a:bodyPr/>
                    <a:lstStyle/>
                    <a:p>
                      <a:pPr algn="just">
                        <a:spcAft>
                          <a:spcPts val="0"/>
                        </a:spcAft>
                      </a:pPr>
                      <a:r>
                        <a:rPr lang="zh-CN" altLang="zh-CN" sz="2400" kern="100" dirty="0">
                          <a:effectLst/>
                        </a:rPr>
                        <a:t>下载安装</a:t>
                      </a:r>
                      <a:r>
                        <a:rPr lang="zh-CN" sz="2400" kern="100" dirty="0">
                          <a:effectLst/>
                        </a:rPr>
                        <a:t>“国家医保服务平台”</a:t>
                      </a:r>
                      <a:r>
                        <a:rPr lang="en-US" altLang="zh-CN" sz="2400" kern="100" dirty="0">
                          <a:effectLst/>
                        </a:rPr>
                        <a:t>APP</a:t>
                      </a:r>
                      <a:r>
                        <a:rPr lang="zh-CN" sz="2400" kern="100" dirty="0">
                          <a:effectLst/>
                        </a:rPr>
                        <a:t>。</a:t>
                      </a:r>
                      <a:endParaRPr lang="zh-CN" sz="2400" kern="100" dirty="0">
                        <a:effectLst/>
                      </a:endParaRPr>
                    </a:p>
                    <a:p>
                      <a:pPr algn="just">
                        <a:spcAft>
                          <a:spcPts val="0"/>
                        </a:spcAft>
                      </a:pPr>
                      <a:r>
                        <a:rPr lang="zh-CN" sz="2400" kern="100" dirty="0">
                          <a:effectLst/>
                        </a:rPr>
                        <a:t>首页【个人所得税大病医疗专项附加扣除】→【年度费用汇总查询】→【符合大病医疗个税抵扣政策金额】。</a:t>
                      </a:r>
                      <a:endParaRPr lang="zh-CN" sz="24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spcAft>
                          <a:spcPts val="0"/>
                        </a:spcAft>
                      </a:pPr>
                      <a:endParaRPr lang="en-US" sz="1600" kern="100" dirty="0">
                        <a:effectLst/>
                        <a:latin typeface="宋体" panose="02010600030101010101" pitchFamily="2" charset="-122"/>
                        <a:ea typeface="宋体" panose="02010600030101010101" pitchFamily="2" charset="-122"/>
                        <a:cs typeface="Times New Roman" panose="02020603050405020304"/>
                      </a:endParaRPr>
                    </a:p>
                  </a:txBody>
                  <a:tcPr marL="68580" marR="68580" marT="0" marB="0"/>
                </a:tc>
              </a:tr>
              <a:tr h="1783723">
                <a:tc rowSpan="2">
                  <a:txBody>
                    <a:bodyPr/>
                    <a:lstStyle/>
                    <a:p>
                      <a:pPr algn="just">
                        <a:spcAft>
                          <a:spcPts val="0"/>
                        </a:spcAft>
                      </a:pPr>
                      <a:r>
                        <a:rPr lang="en-US" sz="1600" kern="100" dirty="0">
                          <a:effectLst/>
                        </a:rPr>
                        <a:t> </a:t>
                      </a:r>
                      <a:endParaRPr lang="zh-CN" sz="1600" kern="100" dirty="0">
                        <a:effectLst/>
                      </a:endParaRPr>
                    </a:p>
                    <a:p>
                      <a:pPr algn="ctr">
                        <a:spcAft>
                          <a:spcPts val="0"/>
                        </a:spcAft>
                      </a:pPr>
                      <a:r>
                        <a:rPr lang="en-US" sz="1600" kern="100" dirty="0">
                          <a:effectLst/>
                        </a:rPr>
                        <a:t> </a:t>
                      </a:r>
                      <a:endParaRPr lang="zh-CN" sz="1600" kern="100" dirty="0">
                        <a:effectLst/>
                      </a:endParaRPr>
                    </a:p>
                    <a:p>
                      <a:pPr algn="ctr">
                        <a:spcAft>
                          <a:spcPts val="0"/>
                        </a:spcAft>
                      </a:pPr>
                      <a:r>
                        <a:rPr lang="en-US" sz="1600" kern="100" dirty="0">
                          <a:effectLst/>
                        </a:rPr>
                        <a:t> </a:t>
                      </a:r>
                      <a:endParaRPr lang="zh-CN" sz="1600" kern="100" dirty="0">
                        <a:effectLst/>
                      </a:endParaRPr>
                    </a:p>
                    <a:p>
                      <a:pPr marL="0" marR="0" indent="0" algn="ctr" defTabSz="914400" rtl="0" eaLnBrk="1" fontAlgn="auto" latinLnBrk="0" hangingPunct="1">
                        <a:lnSpc>
                          <a:spcPct val="100000"/>
                        </a:lnSpc>
                        <a:spcBef>
                          <a:spcPts val="0"/>
                        </a:spcBef>
                        <a:spcAft>
                          <a:spcPts val="0"/>
                        </a:spcAft>
                        <a:buClrTx/>
                        <a:buSzTx/>
                        <a:buFontTx/>
                        <a:buNone/>
                        <a:defRPr/>
                      </a:pPr>
                      <a:r>
                        <a:rPr lang="zh-CN" sz="2800" b="1" kern="1200" dirty="0">
                          <a:solidFill>
                            <a:schemeClr val="lt1"/>
                          </a:solidFill>
                          <a:latin typeface="+mn-lt"/>
                          <a:ea typeface="+mn-ea"/>
                          <a:cs typeface="+mn-cs"/>
                        </a:rPr>
                        <a:t>三险一金</a:t>
                      </a:r>
                      <a:endParaRPr lang="zh-CN" sz="2800" b="1" kern="1200" dirty="0">
                        <a:solidFill>
                          <a:schemeClr val="lt1"/>
                        </a:solidFill>
                        <a:latin typeface="+mn-lt"/>
                        <a:ea typeface="+mn-ea"/>
                        <a:cs typeface="+mn-cs"/>
                      </a:endParaRPr>
                    </a:p>
                  </a:txBody>
                  <a:tcPr marL="68580" marR="68580" marT="0" marB="0"/>
                </a:tc>
                <a:tc>
                  <a:txBody>
                    <a:bodyPr/>
                    <a:lstStyle/>
                    <a:p>
                      <a:pPr algn="just">
                        <a:spcAft>
                          <a:spcPts val="0"/>
                        </a:spcAft>
                      </a:pPr>
                      <a:r>
                        <a:rPr lang="zh-CN" sz="2400" kern="100" dirty="0">
                          <a:effectLst/>
                        </a:rPr>
                        <a:t>下载安装</a:t>
                      </a:r>
                      <a:r>
                        <a:rPr lang="en-US" sz="2400" kern="100" dirty="0">
                          <a:effectLst/>
                        </a:rPr>
                        <a:t>"</a:t>
                      </a:r>
                      <a:r>
                        <a:rPr lang="zh-CN" sz="2400" kern="100" dirty="0">
                          <a:effectLst/>
                        </a:rPr>
                        <a:t>青岛人社</a:t>
                      </a:r>
                      <a:r>
                        <a:rPr lang="en-US" sz="2400" kern="100" dirty="0">
                          <a:effectLst/>
                        </a:rPr>
                        <a:t>"APP</a:t>
                      </a:r>
                      <a:r>
                        <a:rPr lang="zh-CN" sz="2400" kern="100" dirty="0">
                          <a:effectLst/>
                        </a:rPr>
                        <a:t>。</a:t>
                      </a:r>
                      <a:endParaRPr lang="zh-CN" sz="2400" kern="100" dirty="0">
                        <a:effectLst/>
                      </a:endParaRPr>
                    </a:p>
                    <a:p>
                      <a:pPr indent="133350" algn="just">
                        <a:spcAft>
                          <a:spcPts val="0"/>
                        </a:spcAft>
                      </a:pPr>
                      <a:r>
                        <a:rPr lang="zh-CN" sz="2400" kern="100" dirty="0">
                          <a:effectLst/>
                        </a:rPr>
                        <a:t>首页 【个人信息】模块→查询“养老”“失业”“医疗”“住房公积金”缴费明细信息。</a:t>
                      </a:r>
                      <a:endParaRPr lang="zh-CN" sz="24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l">
                        <a:spcAft>
                          <a:spcPts val="0"/>
                        </a:spcAft>
                      </a:pPr>
                      <a:endParaRPr lang="en-US" sz="1600" kern="100" dirty="0">
                        <a:effectLst/>
                        <a:latin typeface="宋体" panose="02010600030101010101" pitchFamily="2" charset="-122"/>
                        <a:ea typeface="宋体" panose="02010600030101010101" pitchFamily="2" charset="-122"/>
                        <a:cs typeface="Times New Roman" panose="02020603050405020304"/>
                      </a:endParaRPr>
                    </a:p>
                  </a:txBody>
                  <a:tcPr marL="68580" marR="68580" marT="0" marB="0"/>
                </a:tc>
              </a:tr>
              <a:tr h="1603419">
                <a:tc vMerge="1">
                  <a:tcPr/>
                </a:tc>
                <a:tc>
                  <a:txBody>
                    <a:bodyPr/>
                    <a:lstStyle/>
                    <a:p>
                      <a:pPr algn="just">
                        <a:spcAft>
                          <a:spcPts val="0"/>
                        </a:spcAft>
                      </a:pPr>
                      <a:r>
                        <a:rPr lang="zh-CN" sz="2400" kern="100" dirty="0">
                          <a:effectLst/>
                        </a:rPr>
                        <a:t>关注“青岛公积金”微信公众号</a:t>
                      </a:r>
                      <a:r>
                        <a:rPr lang="zh-CN" altLang="en-US" sz="2400" kern="100" dirty="0">
                          <a:effectLst/>
                        </a:rPr>
                        <a:t>。</a:t>
                      </a:r>
                      <a:r>
                        <a:rPr lang="zh-CN" sz="2400" kern="100" dirty="0">
                          <a:effectLst/>
                        </a:rPr>
                        <a:t>点击【智慧网厅】登录</a:t>
                      </a:r>
                      <a:r>
                        <a:rPr lang="zh-CN" altLang="zh-CN" sz="2400" kern="100" dirty="0">
                          <a:effectLst/>
                        </a:rPr>
                        <a:t>→</a:t>
                      </a:r>
                      <a:r>
                        <a:rPr lang="zh-CN" sz="2400" kern="100" dirty="0">
                          <a:effectLst/>
                        </a:rPr>
                        <a:t>查询“住房公积金”缴费明细信息</a:t>
                      </a:r>
                      <a:r>
                        <a:rPr lang="zh-CN" altLang="en-US" sz="2400" kern="100" dirty="0">
                          <a:effectLst/>
                        </a:rPr>
                        <a:t>。</a:t>
                      </a:r>
                      <a:endParaRPr lang="zh-CN" sz="240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spcAft>
                          <a:spcPts val="0"/>
                        </a:spcAft>
                      </a:pPr>
                      <a:endParaRPr lang="en-US" sz="1600" kern="100" dirty="0">
                        <a:effectLst/>
                        <a:latin typeface="宋体" panose="02010600030101010101" pitchFamily="2" charset="-122"/>
                        <a:ea typeface="宋体" panose="02010600030101010101" pitchFamily="2" charset="-122"/>
                        <a:cs typeface="Times New Roman" panose="02020603050405020304"/>
                      </a:endParaRPr>
                    </a:p>
                  </a:txBody>
                  <a:tcPr marL="68580" marR="68580" marT="0" marB="0"/>
                </a:tc>
              </a:tr>
            </a:tbl>
          </a:graphicData>
        </a:graphic>
      </p:graphicFrame>
      <p:pic>
        <p:nvPicPr>
          <p:cNvPr id="2052" name="图片 6" descr="说明: e390bb66697b201228f9cf8ee54d3a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48936" y="1585522"/>
            <a:ext cx="1668681" cy="1543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937" y="3364253"/>
            <a:ext cx="1668682" cy="2109465"/>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936" y="5218811"/>
            <a:ext cx="1668681" cy="1639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6"/>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776261"/>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2200" dirty="0">
                  <a:solidFill>
                    <a:srgbClr val="0070C0"/>
                  </a:solidFill>
                  <a:latin typeface="微软雅黑" panose="020B0503020204020204" pitchFamily="34" charset="-122"/>
                  <a:ea typeface="微软雅黑" panose="020B0503020204020204" pitchFamily="34" charset="-122"/>
                </a:rPr>
                <a:t>青岛市税务局在官网开设了“个人所得税”专栏，提供了政策公告、个税课堂、视频图解、申报表下载，以及自然人电子税务局</a:t>
              </a:r>
              <a:r>
                <a:rPr lang="en-US" altLang="zh-CN" sz="2200" dirty="0">
                  <a:solidFill>
                    <a:srgbClr val="0070C0"/>
                  </a:solidFill>
                  <a:latin typeface="微软雅黑" panose="020B0503020204020204" pitchFamily="34" charset="-122"/>
                  <a:ea typeface="微软雅黑" panose="020B0503020204020204" pitchFamily="34" charset="-122"/>
                </a:rPr>
                <a:t>web</a:t>
              </a:r>
              <a:r>
                <a:rPr lang="zh-CN" altLang="en-US" sz="2200" dirty="0">
                  <a:solidFill>
                    <a:srgbClr val="0070C0"/>
                  </a:solidFill>
                  <a:latin typeface="微软雅黑" panose="020B0503020204020204" pitchFamily="34" charset="-122"/>
                  <a:ea typeface="微软雅黑" panose="020B0503020204020204" pitchFamily="34" charset="-122"/>
                </a:rPr>
                <a:t>端、手机</a:t>
              </a:r>
              <a:r>
                <a:rPr lang="en-US" altLang="zh-CN" sz="2200" dirty="0">
                  <a:solidFill>
                    <a:srgbClr val="0070C0"/>
                  </a:solidFill>
                  <a:latin typeface="微软雅黑" panose="020B0503020204020204" pitchFamily="34" charset="-122"/>
                  <a:ea typeface="微软雅黑" panose="020B0503020204020204" pitchFamily="34" charset="-122"/>
                </a:rPr>
                <a:t>app</a:t>
              </a:r>
              <a:r>
                <a:rPr lang="zh-CN" altLang="en-US" sz="2200" dirty="0">
                  <a:solidFill>
                    <a:srgbClr val="0070C0"/>
                  </a:solidFill>
                  <a:latin typeface="微软雅黑" panose="020B0503020204020204" pitchFamily="34" charset="-122"/>
                  <a:ea typeface="微软雅黑" panose="020B0503020204020204" pitchFamily="34" charset="-122"/>
                </a:rPr>
                <a:t>端、扣缴客户端，配合</a:t>
              </a:r>
              <a:r>
                <a:rPr lang="en-US" altLang="zh-CN" sz="2200" dirty="0">
                  <a:solidFill>
                    <a:srgbClr val="0070C0"/>
                  </a:solidFill>
                  <a:latin typeface="微软雅黑" panose="020B0503020204020204" pitchFamily="34" charset="-122"/>
                  <a:ea typeface="微软雅黑" panose="020B0503020204020204" pitchFamily="34" charset="-122"/>
                </a:rPr>
                <a:t>12366</a:t>
              </a:r>
              <a:r>
                <a:rPr lang="zh-CN" altLang="en-US" sz="2200" dirty="0">
                  <a:solidFill>
                    <a:srgbClr val="0070C0"/>
                  </a:solidFill>
                  <a:latin typeface="微软雅黑" panose="020B0503020204020204" pitchFamily="34" charset="-122"/>
                  <a:ea typeface="微软雅黑" panose="020B0503020204020204" pitchFamily="34" charset="-122"/>
                </a:rPr>
                <a:t>热线，可为纳税人和扣缴义务人实现“一站式”纳税辅导。</a:t>
              </a:r>
              <a:endParaRPr lang="en-US" altLang="zh-CN" sz="22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smtClean="0">
                <a:solidFill>
                  <a:srgbClr val="0070C0"/>
                </a:solidFill>
                <a:latin typeface="微软雅黑" panose="020B0503020204020204" pitchFamily="34" charset="-122"/>
                <a:ea typeface="微软雅黑" panose="020B0503020204020204" pitchFamily="34" charset="-122"/>
              </a:rPr>
              <a:t>如</a:t>
            </a:r>
            <a:r>
              <a:rPr lang="zh-CN" altLang="en-US" sz="3200" b="1" dirty="0">
                <a:solidFill>
                  <a:srgbClr val="0070C0"/>
                </a:solidFill>
                <a:latin typeface="微软雅黑" panose="020B0503020204020204" pitchFamily="34" charset="-122"/>
                <a:ea typeface="微软雅黑" panose="020B0503020204020204" pitchFamily="34" charset="-122"/>
              </a:rPr>
              <a:t>何获取个税政策和相关软件？</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8" name="图片 7" descr="微信图片_20200110145116_副本.jpg"/>
          <p:cNvPicPr/>
          <p:nvPr/>
        </p:nvPicPr>
        <p:blipFill>
          <a:blip r:embed="rId1" cstate="print"/>
          <a:srcRect b="13539"/>
          <a:stretch>
            <a:fillRect/>
          </a:stretch>
        </p:blipFill>
        <p:spPr>
          <a:xfrm>
            <a:off x="1071878" y="4051882"/>
            <a:ext cx="7038361" cy="2726422"/>
          </a:xfrm>
          <a:prstGeom prst="rect">
            <a:avLst/>
          </a:prstGeom>
        </p:spPr>
      </p:pic>
      <p:sp>
        <p:nvSpPr>
          <p:cNvPr id="9" name="圆角矩形 8"/>
          <p:cNvSpPr/>
          <p:nvPr/>
        </p:nvSpPr>
        <p:spPr>
          <a:xfrm>
            <a:off x="2303642" y="3712129"/>
            <a:ext cx="2390862" cy="507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手机</a:t>
            </a:r>
            <a:r>
              <a:rPr lang="en-US" altLang="zh-CN" sz="2800" dirty="0"/>
              <a:t>APP</a:t>
            </a:r>
            <a:r>
              <a:rPr lang="zh-CN" altLang="en-US" sz="2800" dirty="0"/>
              <a:t>下载</a:t>
            </a:r>
            <a:endParaRPr lang="zh-CN" altLang="en-US" sz="2800" dirty="0"/>
          </a:p>
        </p:txBody>
      </p:sp>
      <p:sp>
        <p:nvSpPr>
          <p:cNvPr id="10" name="圆角矩形 9"/>
          <p:cNvSpPr/>
          <p:nvPr/>
        </p:nvSpPr>
        <p:spPr>
          <a:xfrm>
            <a:off x="4932654" y="3691157"/>
            <a:ext cx="2390862" cy="507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在线个税课堂</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013" y="2400160"/>
            <a:ext cx="7519579" cy="1441998"/>
          </a:xfrm>
          <a:prstGeom prst="rect">
            <a:avLst/>
          </a:prstGeom>
          <a:noFill/>
        </p:spPr>
        <p:txBody>
          <a:bodyPr wrap="square" rtlCol="0">
            <a:spAutoFit/>
          </a:bodyPr>
          <a:lstStyle/>
          <a:p>
            <a:pPr indent="457200" algn="ctr">
              <a:lnSpc>
                <a:spcPct val="150000"/>
              </a:lnSpc>
            </a:pPr>
            <a:r>
              <a:rPr lang="zh-CN" altLang="en-US" sz="6600" b="1" dirty="0">
                <a:solidFill>
                  <a:srgbClr val="00B0F0"/>
                </a:solidFill>
                <a:effectLst>
                  <a:outerShdw blurRad="38100" dist="38100" dir="2700000" algn="tl">
                    <a:srgbClr val="000000">
                      <a:alpha val="43137"/>
                    </a:srgbClr>
                  </a:outerShdw>
                </a:effectLst>
              </a:rPr>
              <a:t>谢谢支持！</a:t>
            </a:r>
            <a:endParaRPr lang="zh-CN" altLang="en-US" sz="6600" b="1" dirty="0">
              <a:solidFill>
                <a:srgbClr val="00B0F0"/>
              </a:solidFill>
              <a:effectLst>
                <a:outerShdw blurRad="38100" dist="38100" dir="2700000" algn="tl">
                  <a:srgbClr val="000000">
                    <a:alpha val="43137"/>
                  </a:srgbClr>
                </a:outerShdw>
              </a:effectLst>
            </a:endParaRPr>
          </a:p>
        </p:txBody>
      </p:sp>
      <p:grpSp>
        <p:nvGrpSpPr>
          <p:cNvPr id="11" name="组合 10"/>
          <p:cNvGrpSpPr/>
          <p:nvPr/>
        </p:nvGrpSpPr>
        <p:grpSpPr>
          <a:xfrm>
            <a:off x="9081" y="4909344"/>
            <a:ext cx="9144000" cy="1733551"/>
            <a:chOff x="0" y="475878"/>
            <a:chExt cx="9144000" cy="1733550"/>
          </a:xfrm>
        </p:grpSpPr>
        <p:pic>
          <p:nvPicPr>
            <p:cNvPr id="12" name="Picture 2" descr="C:\Users\USER\Desktop\矢量智能对象2.png"/>
            <p:cNvPicPr>
              <a:picLocks noChangeAspect="1" noChangeArrowheads="1"/>
            </p:cNvPicPr>
            <p:nvPr/>
          </p:nvPicPr>
          <p:blipFill rotWithShape="1">
            <a:blip r:embed="rId1">
              <a:extLst>
                <a:ext uri="{28A0092B-C50C-407E-A947-70E740481C1C}">
                  <a14:useLocalDpi xmlns:a14="http://schemas.microsoft.com/office/drawing/2010/main" val="0"/>
                </a:ext>
              </a:extLst>
            </a:blip>
            <a:srcRect l="16505"/>
            <a:stretch>
              <a:fillRect/>
            </a:stretch>
          </p:blipFill>
          <p:spPr bwMode="auto">
            <a:xfrm>
              <a:off x="0" y="675903"/>
              <a:ext cx="4716067"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USER\Desktop\矢量智能对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382" y="675903"/>
              <a:ext cx="1710654"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USER\Desktop\矢量智能对象1.png"/>
            <p:cNvPicPr>
              <a:picLocks noChangeAspect="1" noChangeArrowheads="1"/>
            </p:cNvPicPr>
            <p:nvPr/>
          </p:nvPicPr>
          <p:blipFill rotWithShape="1">
            <a:blip r:embed="rId3">
              <a:extLst>
                <a:ext uri="{28A0092B-C50C-407E-A947-70E740481C1C}">
                  <a14:useLocalDpi xmlns:a14="http://schemas.microsoft.com/office/drawing/2010/main" val="0"/>
                </a:ext>
              </a:extLst>
            </a:blip>
            <a:srcRect r="8837"/>
            <a:stretch>
              <a:fillRect/>
            </a:stretch>
          </p:blipFill>
          <p:spPr bwMode="auto">
            <a:xfrm>
              <a:off x="6539036" y="475878"/>
              <a:ext cx="2604964" cy="17335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355616"/>
            <a:chOff x="713993" y="1173716"/>
            <a:chExt cx="7836292" cy="2014384"/>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2014269"/>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（一）</a:t>
              </a:r>
              <a:r>
                <a:rPr lang="zh-CN" altLang="en-US" sz="1600" b="1" dirty="0">
                  <a:solidFill>
                    <a:srgbClr val="0070C0"/>
                  </a:solidFill>
                  <a:latin typeface="微软雅黑" panose="020B0503020204020204" pitchFamily="34" charset="-122"/>
                  <a:ea typeface="微软雅黑" panose="020B0503020204020204" pitchFamily="34" charset="-122"/>
                </a:rPr>
                <a:t>省</a:t>
              </a:r>
              <a:r>
                <a:rPr lang="zh-CN" altLang="en-US" sz="1600" dirty="0">
                  <a:solidFill>
                    <a:srgbClr val="0070C0"/>
                  </a:solidFill>
                  <a:latin typeface="微软雅黑" panose="020B0503020204020204" pitchFamily="34" charset="-122"/>
                  <a:ea typeface="微软雅黑" panose="020B0503020204020204" pitchFamily="34" charset="-122"/>
                </a:rPr>
                <a:t>级人民政府、国务院</a:t>
              </a:r>
              <a:r>
                <a:rPr lang="zh-CN" altLang="en-US" sz="1600" b="1" dirty="0">
                  <a:solidFill>
                    <a:srgbClr val="0070C0"/>
                  </a:solidFill>
                  <a:latin typeface="微软雅黑" panose="020B0503020204020204" pitchFamily="34" charset="-122"/>
                  <a:ea typeface="微软雅黑" panose="020B0503020204020204" pitchFamily="34" charset="-122"/>
                </a:rPr>
                <a:t>部</a:t>
              </a:r>
              <a:r>
                <a:rPr lang="zh-CN" altLang="en-US" sz="1600" dirty="0">
                  <a:solidFill>
                    <a:srgbClr val="0070C0"/>
                  </a:solidFill>
                  <a:latin typeface="微软雅黑" panose="020B0503020204020204" pitchFamily="34" charset="-122"/>
                  <a:ea typeface="微软雅黑" panose="020B0503020204020204" pitchFamily="34" charset="-122"/>
                </a:rPr>
                <a:t>委和中国人民解放军</a:t>
              </a:r>
              <a:r>
                <a:rPr lang="zh-CN" altLang="en-US" sz="1600" b="1" dirty="0">
                  <a:solidFill>
                    <a:srgbClr val="0070C0"/>
                  </a:solidFill>
                  <a:latin typeface="微软雅黑" panose="020B0503020204020204" pitchFamily="34" charset="-122"/>
                  <a:ea typeface="微软雅黑" panose="020B0503020204020204" pitchFamily="34" charset="-122"/>
                </a:rPr>
                <a:t>军</a:t>
              </a:r>
              <a:r>
                <a:rPr lang="zh-CN" altLang="en-US" sz="1600" dirty="0">
                  <a:solidFill>
                    <a:srgbClr val="0070C0"/>
                  </a:solidFill>
                  <a:latin typeface="微软雅黑" panose="020B0503020204020204" pitchFamily="34" charset="-122"/>
                  <a:ea typeface="微软雅黑" panose="020B0503020204020204" pitchFamily="34" charset="-122"/>
                </a:rPr>
                <a:t>以上单位，以及外国组织、国际组织颁发的科学、教育、技术、文化、卫生、体育、环境保护等方面的奖金；</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（二）国债和国家发行的金融债券利息；</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b="1" dirty="0">
                  <a:solidFill>
                    <a:srgbClr val="0070C0"/>
                  </a:solidFill>
                  <a:latin typeface="微软雅黑" panose="020B0503020204020204" pitchFamily="34" charset="-122"/>
                  <a:ea typeface="微软雅黑" panose="020B0503020204020204" pitchFamily="34" charset="-122"/>
                </a:rPr>
                <a:t>（三）按照国家统一规定发给的补贴、津贴</a:t>
              </a:r>
              <a:r>
                <a:rPr lang="zh-CN" altLang="en-US" sz="1600" dirty="0">
                  <a:solidFill>
                    <a:srgbClr val="0070C0"/>
                  </a:solidFill>
                  <a:latin typeface="微软雅黑" panose="020B0503020204020204" pitchFamily="34" charset="-122"/>
                  <a:ea typeface="微软雅黑" panose="020B0503020204020204" pitchFamily="34" charset="-122"/>
                </a:rPr>
                <a:t>；</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（四）福利费、抚恤金、救济金；</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（五）保险赔款；</a:t>
              </a:r>
              <a:endParaRPr lang="en-US" altLang="zh-CN"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（六）军人的转业费、复员费、退役金；</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（七）按照国家统一规定发给干部、职工的安家费、退职费、基本养老金或者退休费、离休费、离休生活补助费；</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（八）依照有关法律规定应予免税的各国驻华使馆、领事馆的外交代表、领事官员和其他人员的所得；</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（九）中国政府参加的国际公约、签订的协议中规定免税的所得；</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（十）国务院规定的其他免税所得。</a:t>
              </a:r>
              <a:endParaRPr lang="zh-CN" altLang="en-US" sz="16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endParaRPr lang="zh-CN" altLang="en-US"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二、哪些收入可以免除个税？</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4" name="圆角矩形标注 3"/>
          <p:cNvSpPr/>
          <p:nvPr/>
        </p:nvSpPr>
        <p:spPr>
          <a:xfrm>
            <a:off x="5436065" y="2416029"/>
            <a:ext cx="1652632" cy="645954"/>
          </a:xfrm>
          <a:prstGeom prst="wedgeRoundRectCallout">
            <a:avLst>
              <a:gd name="adj1" fmla="val -64272"/>
              <a:gd name="adj2" fmla="val -3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政府特殊津贴</a:t>
            </a:r>
            <a:endParaRPr lang="en-US" altLang="zh-CN" dirty="0"/>
          </a:p>
          <a:p>
            <a:pPr algn="ctr"/>
            <a:r>
              <a:rPr lang="zh-CN" altLang="en-US" dirty="0"/>
              <a:t>院士津贴</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94" y="1408528"/>
            <a:ext cx="7836292" cy="5050995"/>
            <a:chOff x="713993" y="1173716"/>
            <a:chExt cx="7836292" cy="1899808"/>
          </a:xfrm>
        </p:grpSpPr>
        <p:sp>
          <p:nvSpPr>
            <p:cNvPr id="5" name="矩形 4"/>
            <p:cNvSpPr/>
            <p:nvPr/>
          </p:nvSpPr>
          <p:spPr>
            <a:xfrm>
              <a:off x="713993" y="1173716"/>
              <a:ext cx="7836292" cy="189980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3993" y="1173831"/>
              <a:ext cx="7836292" cy="1874892"/>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1</a:t>
              </a:r>
              <a:r>
                <a:rPr lang="zh-CN" altLang="en-US" sz="2400" dirty="0">
                  <a:solidFill>
                    <a:srgbClr val="0070C0"/>
                  </a:solidFill>
                  <a:latin typeface="微软雅黑" panose="020B0503020204020204" pitchFamily="34" charset="-122"/>
                  <a:ea typeface="微软雅黑" panose="020B0503020204020204" pitchFamily="34" charset="-122"/>
                </a:rPr>
                <a:t>、基本减除费用：每月</a:t>
              </a:r>
              <a:r>
                <a:rPr lang="en-US" altLang="zh-CN" sz="2400" dirty="0">
                  <a:solidFill>
                    <a:srgbClr val="0070C0"/>
                  </a:solidFill>
                  <a:latin typeface="微软雅黑" panose="020B0503020204020204" pitchFamily="34" charset="-122"/>
                  <a:ea typeface="微软雅黑" panose="020B0503020204020204" pitchFamily="34" charset="-122"/>
                </a:rPr>
                <a:t>5000</a:t>
              </a:r>
              <a:r>
                <a:rPr lang="zh-CN" altLang="en-US" sz="2400" dirty="0">
                  <a:solidFill>
                    <a:srgbClr val="0070C0"/>
                  </a:solidFill>
                  <a:latin typeface="微软雅黑" panose="020B0503020204020204" pitchFamily="34" charset="-122"/>
                  <a:ea typeface="微软雅黑" panose="020B0503020204020204" pitchFamily="34" charset="-122"/>
                </a:rPr>
                <a:t>元，全年合计</a:t>
              </a:r>
              <a:r>
                <a:rPr lang="en-US" altLang="zh-CN" sz="2400" dirty="0">
                  <a:solidFill>
                    <a:srgbClr val="0070C0"/>
                  </a:solidFill>
                  <a:latin typeface="微软雅黑" panose="020B0503020204020204" pitchFamily="34" charset="-122"/>
                  <a:ea typeface="微软雅黑" panose="020B0503020204020204" pitchFamily="34" charset="-122"/>
                </a:rPr>
                <a:t>6</a:t>
              </a:r>
              <a:r>
                <a:rPr lang="zh-CN" altLang="en-US" sz="2400" dirty="0">
                  <a:solidFill>
                    <a:srgbClr val="0070C0"/>
                  </a:solidFill>
                  <a:latin typeface="微软雅黑" panose="020B0503020204020204" pitchFamily="34" charset="-122"/>
                  <a:ea typeface="微软雅黑" panose="020B0503020204020204" pitchFamily="34" charset="-122"/>
                </a:rPr>
                <a:t>万元</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2</a:t>
              </a:r>
              <a:r>
                <a:rPr lang="zh-CN" altLang="en-US" sz="2400" dirty="0">
                  <a:solidFill>
                    <a:srgbClr val="0070C0"/>
                  </a:solidFill>
                  <a:latin typeface="微软雅黑" panose="020B0503020204020204" pitchFamily="34" charset="-122"/>
                  <a:ea typeface="微软雅黑" panose="020B0503020204020204" pitchFamily="34" charset="-122"/>
                </a:rPr>
                <a:t>、专项扣除：三险一金</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3</a:t>
              </a:r>
              <a:r>
                <a:rPr lang="zh-CN" altLang="en-US" sz="2400" dirty="0">
                  <a:solidFill>
                    <a:srgbClr val="0070C0"/>
                  </a:solidFill>
                  <a:latin typeface="微软雅黑" panose="020B0503020204020204" pitchFamily="34" charset="-122"/>
                  <a:ea typeface="微软雅黑" panose="020B0503020204020204" pitchFamily="34" charset="-122"/>
                </a:rPr>
                <a:t>、专项附加扣除：六项</a:t>
              </a:r>
              <a:endParaRPr lang="en-US" altLang="zh-CN"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4</a:t>
              </a:r>
              <a:r>
                <a:rPr lang="zh-CN" altLang="en-US" sz="2400" dirty="0">
                  <a:solidFill>
                    <a:srgbClr val="0070C0"/>
                  </a:solidFill>
                  <a:latin typeface="微软雅黑" panose="020B0503020204020204" pitchFamily="34" charset="-122"/>
                  <a:ea typeface="微软雅黑" panose="020B0503020204020204" pitchFamily="34" charset="-122"/>
                </a:rPr>
                <a:t>、其他扣除：</a:t>
              </a:r>
              <a:r>
                <a:rPr lang="zh-CN" altLang="en-US" sz="2400" b="1" dirty="0">
                  <a:solidFill>
                    <a:srgbClr val="0070C0"/>
                  </a:solidFill>
                  <a:latin typeface="微软雅黑" panose="020B0503020204020204" pitchFamily="34" charset="-122"/>
                  <a:ea typeface="微软雅黑" panose="020B0503020204020204" pitchFamily="34" charset="-122"/>
                </a:rPr>
                <a:t>年金、</a:t>
              </a:r>
              <a:r>
                <a:rPr lang="zh-CN" altLang="en-US" sz="2400" dirty="0">
                  <a:solidFill>
                    <a:srgbClr val="0070C0"/>
                  </a:solidFill>
                  <a:latin typeface="微软雅黑" panose="020B0503020204020204" pitchFamily="34" charset="-122"/>
                  <a:ea typeface="微软雅黑" panose="020B0503020204020204" pitchFamily="34" charset="-122"/>
                </a:rPr>
                <a:t>符合条件的商业健康保险、税收递延型商业养老保险、合理税费</a:t>
              </a:r>
              <a:endParaRPr lang="zh-CN" altLang="en-US" sz="24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r>
                <a:rPr lang="en-US" altLang="zh-CN" sz="2400" dirty="0">
                  <a:solidFill>
                    <a:srgbClr val="0070C0"/>
                  </a:solidFill>
                  <a:latin typeface="微软雅黑" panose="020B0503020204020204" pitchFamily="34" charset="-122"/>
                  <a:ea typeface="微软雅黑" panose="020B0503020204020204" pitchFamily="34" charset="-122"/>
                </a:rPr>
                <a:t>5</a:t>
              </a:r>
              <a:r>
                <a:rPr lang="zh-CN" altLang="en-US" sz="2400" dirty="0">
                  <a:solidFill>
                    <a:srgbClr val="0070C0"/>
                  </a:solidFill>
                  <a:latin typeface="微软雅黑" panose="020B0503020204020204" pitchFamily="34" charset="-122"/>
                  <a:ea typeface="微软雅黑" panose="020B0503020204020204" pitchFamily="34" charset="-122"/>
                </a:rPr>
                <a:t>、捐赠：</a:t>
              </a:r>
              <a:endParaRPr lang="en-US" altLang="zh-CN" sz="2400" dirty="0">
                <a:solidFill>
                  <a:srgbClr val="0070C0"/>
                </a:solidFill>
                <a:latin typeface="微软雅黑" panose="020B0503020204020204" pitchFamily="34" charset="-122"/>
                <a:ea typeface="微软雅黑" panose="020B0503020204020204" pitchFamily="34" charset="-122"/>
              </a:endParaRPr>
            </a:p>
            <a:p>
              <a:pPr marL="742950" lvl="1" indent="-285750">
                <a:lnSpc>
                  <a:spcPct val="150000"/>
                </a:lnSpc>
                <a:buClr>
                  <a:srgbClr val="0070C0"/>
                </a:buClr>
                <a:buFont typeface="Wingdings" panose="05000000000000000000" pitchFamily="2" charset="2"/>
                <a:buChar char="Ø"/>
              </a:pPr>
              <a:r>
                <a:rPr lang="zh-CN" altLang="en-US" sz="2200" dirty="0">
                  <a:solidFill>
                    <a:srgbClr val="0070C0"/>
                  </a:solidFill>
                  <a:latin typeface="微软雅黑" panose="020B0503020204020204" pitchFamily="34" charset="-122"/>
                  <a:ea typeface="微软雅黑" panose="020B0503020204020204" pitchFamily="34" charset="-122"/>
                </a:rPr>
                <a:t>限额扣除：应纳税所得额的</a:t>
              </a:r>
              <a:r>
                <a:rPr lang="en-US" altLang="zh-CN" sz="2200" dirty="0">
                  <a:solidFill>
                    <a:srgbClr val="0070C0"/>
                  </a:solidFill>
                  <a:latin typeface="微软雅黑" panose="020B0503020204020204" pitchFamily="34" charset="-122"/>
                  <a:ea typeface="微软雅黑" panose="020B0503020204020204" pitchFamily="34" charset="-122"/>
                </a:rPr>
                <a:t>30%</a:t>
              </a:r>
              <a:endParaRPr lang="en-US" altLang="zh-CN" sz="2200" dirty="0">
                <a:solidFill>
                  <a:srgbClr val="0070C0"/>
                </a:solidFill>
                <a:latin typeface="微软雅黑" panose="020B0503020204020204" pitchFamily="34" charset="-122"/>
                <a:ea typeface="微软雅黑" panose="020B0503020204020204" pitchFamily="34" charset="-122"/>
              </a:endParaRPr>
            </a:p>
            <a:p>
              <a:pPr marL="742950" lvl="1" indent="-285750">
                <a:lnSpc>
                  <a:spcPct val="150000"/>
                </a:lnSpc>
                <a:buClr>
                  <a:srgbClr val="0070C0"/>
                </a:buClr>
                <a:buFont typeface="Wingdings" panose="05000000000000000000" pitchFamily="2" charset="2"/>
                <a:buChar char="Ø"/>
              </a:pPr>
              <a:r>
                <a:rPr lang="zh-CN" altLang="en-US" sz="2200" dirty="0">
                  <a:solidFill>
                    <a:srgbClr val="0070C0"/>
                  </a:solidFill>
                  <a:latin typeface="微软雅黑" panose="020B0503020204020204" pitchFamily="34" charset="-122"/>
                  <a:ea typeface="微软雅黑" panose="020B0503020204020204" pitchFamily="34" charset="-122"/>
                </a:rPr>
                <a:t>全额扣除：税法明确规定的捐赠事项，例如防疫捐赠</a:t>
              </a:r>
              <a:endParaRPr lang="en-US" altLang="zh-CN" sz="22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Clr>
                  <a:srgbClr val="0070C0"/>
                </a:buClr>
                <a:buFont typeface="Wingdings" panose="05000000000000000000" pitchFamily="2" charset="2"/>
                <a:buChar char="Ø"/>
              </a:pP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sp>
        <p:nvSpPr>
          <p:cNvPr id="7" name="圆角矩形 2"/>
          <p:cNvSpPr/>
          <p:nvPr/>
        </p:nvSpPr>
        <p:spPr>
          <a:xfrm>
            <a:off x="1193117" y="415255"/>
            <a:ext cx="7172611" cy="5605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70C0"/>
              </a:buClr>
            </a:pPr>
            <a:r>
              <a:rPr lang="zh-CN" altLang="en-US" sz="3200" b="1" dirty="0">
                <a:solidFill>
                  <a:srgbClr val="0070C0"/>
                </a:solidFill>
                <a:latin typeface="微软雅黑" panose="020B0503020204020204" pitchFamily="34" charset="-122"/>
                <a:ea typeface="微软雅黑" panose="020B0503020204020204" pitchFamily="34" charset="-122"/>
              </a:rPr>
              <a:t>三、哪些费用可以税前扣除？</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ISLIDE.DIAGRAM" val="a5586871-1a6f-4c0f-885f-821dee8558f0"/>
</p:tagLst>
</file>

<file path=ppt/tags/tag10.xml><?xml version="1.0" encoding="utf-8"?>
<p:tagLst xmlns:p="http://schemas.openxmlformats.org/presentationml/2006/main">
  <p:tag name="ISLIDE.DIAGRAM" val="a5586871-1a6f-4c0f-885f-821dee8558f0"/>
</p:tagLst>
</file>

<file path=ppt/tags/tag11.xml><?xml version="1.0" encoding="utf-8"?>
<p:tagLst xmlns:p="http://schemas.openxmlformats.org/presentationml/2006/main">
  <p:tag name="ISLIDE.DIAGRAM" val="a5586871-1a6f-4c0f-885f-821dee8558f0"/>
</p:tagLst>
</file>

<file path=ppt/tags/tag12.xml><?xml version="1.0" encoding="utf-8"?>
<p:tagLst xmlns:p="http://schemas.openxmlformats.org/presentationml/2006/main">
  <p:tag name="ISLIDE.DIAGRAM" val="a5586871-1a6f-4c0f-885f-821dee8558f0"/>
</p:tagLst>
</file>

<file path=ppt/tags/tag2.xml><?xml version="1.0" encoding="utf-8"?>
<p:tagLst xmlns:p="http://schemas.openxmlformats.org/presentationml/2006/main">
  <p:tag name="ISLIDE.DIAGRAM" val="a5586871-1a6f-4c0f-885f-821dee8558f0"/>
</p:tagLst>
</file>

<file path=ppt/tags/tag3.xml><?xml version="1.0" encoding="utf-8"?>
<p:tagLst xmlns:p="http://schemas.openxmlformats.org/presentationml/2006/main">
  <p:tag name="ISLIDE.DIAGRAM" val="a5586871-1a6f-4c0f-885f-821dee8558f0"/>
</p:tagLst>
</file>

<file path=ppt/tags/tag4.xml><?xml version="1.0" encoding="utf-8"?>
<p:tagLst xmlns:p="http://schemas.openxmlformats.org/presentationml/2006/main">
  <p:tag name="ISLIDE.DIAGRAM" val="a5586871-1a6f-4c0f-885f-821dee8558f0"/>
</p:tagLst>
</file>

<file path=ppt/tags/tag5.xml><?xml version="1.0" encoding="utf-8"?>
<p:tagLst xmlns:p="http://schemas.openxmlformats.org/presentationml/2006/main">
  <p:tag name="ISLIDE.DIAGRAM" val="a5586871-1a6f-4c0f-885f-821dee8558f0"/>
</p:tagLst>
</file>

<file path=ppt/tags/tag6.xml><?xml version="1.0" encoding="utf-8"?>
<p:tagLst xmlns:p="http://schemas.openxmlformats.org/presentationml/2006/main">
  <p:tag name="ISLIDE.DIAGRAM" val="a5586871-1a6f-4c0f-885f-821dee8558f0"/>
</p:tagLst>
</file>

<file path=ppt/tags/tag7.xml><?xml version="1.0" encoding="utf-8"?>
<p:tagLst xmlns:p="http://schemas.openxmlformats.org/presentationml/2006/main">
  <p:tag name="ISLIDE.DIAGRAM" val="a5586871-1a6f-4c0f-885f-821dee8558f0"/>
</p:tagLst>
</file>

<file path=ppt/tags/tag8.xml><?xml version="1.0" encoding="utf-8"?>
<p:tagLst xmlns:p="http://schemas.openxmlformats.org/presentationml/2006/main">
  <p:tag name="ISLIDE.DIAGRAM" val="a5586871-1a6f-4c0f-885f-821dee8558f0"/>
</p:tagLst>
</file>

<file path=ppt/tags/tag9.xml><?xml version="1.0" encoding="utf-8"?>
<p:tagLst xmlns:p="http://schemas.openxmlformats.org/presentationml/2006/main">
  <p:tag name="ISLIDE.DIAGRAM" val="a5586871-1a6f-4c0f-885f-821dee8558f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8745</Words>
  <Application>WPS 演示</Application>
  <PresentationFormat>全屏显示(4:3)</PresentationFormat>
  <Paragraphs>1050</Paragraphs>
  <Slides>73</Slides>
  <Notes>88</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73</vt:i4>
      </vt:variant>
    </vt:vector>
  </HeadingPairs>
  <TitlesOfParts>
    <vt:vector size="100" baseType="lpstr">
      <vt:lpstr>Arial</vt:lpstr>
      <vt:lpstr>宋体</vt:lpstr>
      <vt:lpstr>Wingdings</vt:lpstr>
      <vt:lpstr>微软雅黑</vt:lpstr>
      <vt:lpstr>经典特宋简</vt:lpstr>
      <vt:lpstr>等线</vt:lpstr>
      <vt:lpstr>Calibri</vt:lpstr>
      <vt:lpstr>Arial Unicode MS</vt:lpstr>
      <vt:lpstr>等线 Light</vt:lpstr>
      <vt:lpstr>Calibri Light</vt:lpstr>
      <vt:lpstr>Times New Roman</vt:lpstr>
      <vt:lpstr>Calibri</vt:lpstr>
      <vt:lpstr>黑体</vt:lpstr>
      <vt:lpstr>Helvetica Light</vt:lpstr>
      <vt:lpstr>Microsoft YaHei Light</vt:lpstr>
      <vt:lpstr>Times New Roman</vt:lpstr>
      <vt:lpstr>仿宋_GB2312</vt:lpstr>
      <vt:lpstr>微软雅黑 Light</vt:lpstr>
      <vt:lpstr>等线</vt:lpstr>
      <vt:lpstr>华文细黑</vt:lpstr>
      <vt:lpstr>华文琥珀</vt:lpstr>
      <vt:lpstr>华文楷体</vt:lpstr>
      <vt:lpstr>华文宋体</vt:lpstr>
      <vt:lpstr>华文仿宋</vt:lpstr>
      <vt:lpstr>华文彩云</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yq l;陆涯青</dc:creator>
  <cp:lastModifiedBy>胡海蛟</cp:lastModifiedBy>
  <cp:revision>1176</cp:revision>
  <cp:lastPrinted>2021-03-16T09:40:00Z</cp:lastPrinted>
  <dcterms:created xsi:type="dcterms:W3CDTF">2021-03-16T09:40:00Z</dcterms:created>
  <dcterms:modified xsi:type="dcterms:W3CDTF">2021-04-21T04:59:53Z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2052-11.8.2.8959</vt:lpwstr>
  </property>
</Properties>
</file>